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av" ContentType="audio/x-wav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9" r:id="rId2"/>
    <p:sldId id="272" r:id="rId3"/>
    <p:sldId id="274" r:id="rId4"/>
    <p:sldId id="273" r:id="rId5"/>
    <p:sldId id="282" r:id="rId6"/>
    <p:sldId id="289" r:id="rId7"/>
    <p:sldId id="293" r:id="rId8"/>
    <p:sldId id="291" r:id="rId9"/>
    <p:sldId id="303" r:id="rId10"/>
    <p:sldId id="304" r:id="rId11"/>
    <p:sldId id="295" r:id="rId12"/>
    <p:sldId id="305" r:id="rId13"/>
    <p:sldId id="296" r:id="rId14"/>
    <p:sldId id="306" r:id="rId15"/>
    <p:sldId id="300" r:id="rId16"/>
    <p:sldId id="307" r:id="rId17"/>
    <p:sldId id="301" r:id="rId18"/>
    <p:sldId id="308" r:id="rId19"/>
    <p:sldId id="309" r:id="rId20"/>
    <p:sldId id="310" r:id="rId21"/>
    <p:sldId id="311" r:id="rId22"/>
    <p:sldId id="314" r:id="rId23"/>
    <p:sldId id="313" r:id="rId24"/>
    <p:sldId id="312" r:id="rId25"/>
    <p:sldId id="315" r:id="rId26"/>
    <p:sldId id="316" r:id="rId27"/>
    <p:sldId id="276" r:id="rId28"/>
    <p:sldId id="275" r:id="rId29"/>
    <p:sldId id="277" r:id="rId30"/>
    <p:sldId id="302" r:id="rId31"/>
    <p:sldId id="278" r:id="rId3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081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837" autoAdjust="0"/>
    <p:restoredTop sz="94660"/>
  </p:normalViewPr>
  <p:slideViewPr>
    <p:cSldViewPr snapToGrid="0">
      <p:cViewPr varScale="1">
        <p:scale>
          <a:sx n="67" d="100"/>
          <a:sy n="67" d="100"/>
        </p:scale>
        <p:origin x="916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3854CE-B186-45C2-BF6B-32DA26CA8D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AE5307F-B3FB-4D6F-A475-AEB72DF1AA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89A33A6-18CF-4F8C-B6F9-23E2C87775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1BE8B-E0D6-4995-865D-DF163273485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803274B-1326-4AEA-BDF7-CCAB105C0C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5095672-EA9B-4D8D-B047-0FD7CFD37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50914-7F36-467C-9C00-F28999598DC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53388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7AA340-B15A-4EC2-842D-ED4F70602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3A4402E-5CBF-42EA-B4BB-ED000BD837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A813A51-FDA3-46DA-8F3D-11E8AAFB6B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1BE8B-E0D6-4995-865D-DF163273485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8532C6A-0849-4737-B6B4-03A6EE58E7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3014CA-803B-45A7-AE16-7821B0151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50914-7F36-467C-9C00-F28999598DC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01503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4BD1A29-5ED7-4C49-9E2C-E68AA12ED7F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0E7C0A6-0F17-4E82-995B-864DC5968E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7FB63D7-4480-46B8-80C7-42E98975E2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1BE8B-E0D6-4995-865D-DF163273485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090D767-6DA8-48C0-B7DE-7D641BC03F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EB623B3-5A6E-45DE-A758-5710232D3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50914-7F36-467C-9C00-F28999598DC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13206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E8C364-77A3-4416-B332-07EE124CC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FB5E98-2B06-497E-9DBB-0F8908B1D8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FD54B56-0B20-4640-9EAE-8353818420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1BE8B-E0D6-4995-865D-DF163273485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33F210-682C-454A-B4C5-4F3EE9CA1E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3E28B81-F432-4241-9AC4-5FED8F22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50914-7F36-467C-9C00-F28999598DC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79064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3D3F96-2C19-40FA-95C9-5071E05C6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C5F7F0F-B7BF-4100-B43F-B909BE0209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B027FB5-A5AB-4AAD-9EF0-7918E9C5B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1BE8B-E0D6-4995-865D-DF163273485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61F8923-AE11-4039-866B-2F4804FA24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7CE19B9-71F8-454D-8B93-C017F7B94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50914-7F36-467C-9C00-F28999598DC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29969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ECBC8D-597B-4A46-9349-B110A4FDD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9798DBB-A1F6-4A04-806C-89D5A81D0D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93D819B-F05F-432A-BAC7-2364AD5E8A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AFF07AA-68FD-4342-914A-FA74779481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1BE8B-E0D6-4995-865D-DF163273485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4097879-AB31-48A9-B4F3-5D93C98E16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7E006A1-94C0-416E-923C-6F989758D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50914-7F36-467C-9C00-F28999598DC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72945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BF3B3B-3B6B-4270-871A-59F0CDAB31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648C5D9-1B6C-418F-8C64-45A3CA22CD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FB31F77-5861-4E3B-AC8F-E3EDE33703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CFBC604-F91E-4431-91CD-AD23D09CCF7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EA3F723-B68F-4DA8-B584-26A85380C9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34E309D-D091-46F7-B9E0-DBDE75BD71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1BE8B-E0D6-4995-865D-DF163273485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4235A26-7044-4617-A322-EA046693CF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8392C25-9127-480D-9241-421CDDAC44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50914-7F36-467C-9C00-F28999598DC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35559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2B8D3A-B610-4452-BC4D-C801E6C9A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D09DEB6-5A54-4D86-8E65-7E9C2DEDF5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1BE8B-E0D6-4995-865D-DF163273485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E8344D8-8090-478D-9C22-FA68559959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C37645F-D089-4092-B028-3D141330D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50914-7F36-467C-9C00-F28999598DC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65468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3965F21-8C28-4413-8C0C-D353FD2509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1BE8B-E0D6-4995-865D-DF163273485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76388B8-6B61-48B5-A432-B975D8CC4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E80819-0165-497F-8DCE-392F0485F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50914-7F36-467C-9C00-F28999598DC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32959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DD817F-1D85-48F0-8205-6E09A317C5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DFF7418-7D66-41FC-9016-C6CCF49CD8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F595C2F-B037-4D4D-8A3B-62FA0947B8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E7F93C5-397F-46B0-961B-CB58184948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1BE8B-E0D6-4995-865D-DF163273485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E936A1B-75D3-4B54-B6C0-261E4C50B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6476D17-2FD8-4339-BFD9-0FF9284D27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50914-7F36-467C-9C00-F28999598DC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30663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E8AF32-AAEC-4D32-BB46-01F398AEF0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3CD9CC7-DD8B-407F-88C3-9323CF1959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D01127F-8A31-48FE-B0CA-8C158FBF2C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630BECE-1183-4E25-968B-FD81D798A5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1BE8B-E0D6-4995-865D-DF163273485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75FADC1-7B87-4FE2-B8AA-3B5F3A6F2A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C028D82-95C8-413B-9EB1-75E8192E55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50914-7F36-467C-9C00-F28999598DC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2483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CE7F599-041A-4C58-93D4-741109A951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5139D45-E476-4E60-B2A9-80565526BA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A68E4B7-9453-4048-AE30-82151636777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91BE8B-E0D6-4995-865D-DF163273485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97C4AA4-5BC1-4832-AD56-98478FDC04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31649BE-ADE8-4021-86A5-0CA24F3098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550914-7F36-467C-9C00-F28999598DC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05365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audio" Target="../media/audio2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7" Type="http://schemas.openxmlformats.org/officeDocument/2006/relationships/image" Target="../media/image31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jpg"/><Relationship Id="rId4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ostechnix.com/hide-files-inside-images-linux/" TargetMode="External"/><Relationship Id="rId3" Type="http://schemas.openxmlformats.org/officeDocument/2006/relationships/image" Target="../media/image26.png"/><Relationship Id="rId7" Type="http://schemas.openxmlformats.org/officeDocument/2006/relationships/hyperlink" Target="https://www.w3schools.com/php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nan491.tistory.com/entry/Ubuntu-%EC%9B%B9-%EC%84%9C%EB%B2%84Web-Server-%EC%84%A4%EC%B9%98%ED%95%98%EA%B8%B0" TargetMode="External"/><Relationship Id="rId5" Type="http://schemas.openxmlformats.org/officeDocument/2006/relationships/hyperlink" Target="https://ubuntu.com/tutorials/install-and-configure-apache#3-creating-your-own-website" TargetMode="External"/><Relationship Id="rId4" Type="http://schemas.microsoft.com/office/2007/relationships/hdphoto" Target="../media/hdphoto3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4.png"/><Relationship Id="rId7" Type="http://schemas.openxmlformats.org/officeDocument/2006/relationships/image" Target="../media/image7.sv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E9D3F917-444A-418F-B703-C118EDAA35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2710612"/>
              </p:ext>
            </p:extLst>
          </p:nvPr>
        </p:nvGraphicFramePr>
        <p:xfrm>
          <a:off x="0" y="0"/>
          <a:ext cx="12192000" cy="83984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2271748453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285863691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69141007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616922483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975855453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79485444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16585627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008184504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557757751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708303139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323150737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334711872"/>
                    </a:ext>
                  </a:extLst>
                </a:gridCol>
              </a:tblGrid>
              <a:tr h="623455">
                <a:tc gridSpan="2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408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262E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408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262E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408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262E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408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262E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408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262E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408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262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8801587"/>
                  </a:ext>
                </a:extLst>
              </a:tr>
              <a:tr h="623455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40813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408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262E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408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262E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408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262E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408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262E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408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262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408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0897561"/>
                  </a:ext>
                </a:extLst>
              </a:tr>
              <a:tr h="623455">
                <a:tc gridSpan="2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408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262E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408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262E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408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262E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408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262E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408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262E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408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262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3918639"/>
                  </a:ext>
                </a:extLst>
              </a:tr>
              <a:tr h="623455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40813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408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262E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408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262E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408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262E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408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262E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408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262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408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7768996"/>
                  </a:ext>
                </a:extLst>
              </a:tr>
              <a:tr h="623455">
                <a:tc gridSpan="2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408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262E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408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262E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408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262E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408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262E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408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262E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408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262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6528433"/>
                  </a:ext>
                </a:extLst>
              </a:tr>
              <a:tr h="623455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40813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408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262E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408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262E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408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262E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408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262E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408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262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408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9780778"/>
                  </a:ext>
                </a:extLst>
              </a:tr>
              <a:tr h="623455">
                <a:tc gridSpan="2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408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262E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408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262E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408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262E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408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262E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408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262E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408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262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0297307"/>
                  </a:ext>
                </a:extLst>
              </a:tr>
              <a:tr h="623455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40813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408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262E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408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262E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408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262E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408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262E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408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262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408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5196682"/>
                  </a:ext>
                </a:extLst>
              </a:tr>
              <a:tr h="2163931">
                <a:tc gridSpan="2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408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262E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408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262E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408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262E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408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262E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408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262E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408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262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5712470"/>
                  </a:ext>
                </a:extLst>
              </a:tr>
              <a:tr h="623455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40813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408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262E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408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262E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408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262E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408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262E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408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262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408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8285631"/>
                  </a:ext>
                </a:extLst>
              </a:tr>
              <a:tr h="623455">
                <a:tc gridSpan="2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408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262E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408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262E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408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262E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408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262E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408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262E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408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262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0894227"/>
                  </a:ext>
                </a:extLst>
              </a:tr>
            </a:tbl>
          </a:graphicData>
        </a:graphic>
      </p:graphicFrame>
      <p:sp>
        <p:nvSpPr>
          <p:cNvPr id="3" name="직사각형 2">
            <a:extLst>
              <a:ext uri="{FF2B5EF4-FFF2-40B4-BE49-F238E27FC236}">
                <a16:creationId xmlns:a16="http://schemas.microsoft.com/office/drawing/2014/main" id="{37268BED-A464-4A03-AFB2-D174B578D7E5}"/>
              </a:ext>
            </a:extLst>
          </p:cNvPr>
          <p:cNvSpPr/>
          <p:nvPr/>
        </p:nvSpPr>
        <p:spPr>
          <a:xfrm>
            <a:off x="7946384" y="4742337"/>
            <a:ext cx="4028668" cy="19480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b="1" dirty="0">
                <a:solidFill>
                  <a:prstClr val="white">
                    <a:lumMod val="8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지도교수 </a:t>
            </a:r>
            <a:r>
              <a:rPr lang="ko-KR" altLang="en-US" sz="2800" b="1" dirty="0" err="1">
                <a:solidFill>
                  <a:prstClr val="white">
                    <a:lumMod val="8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서화정</a:t>
            </a:r>
            <a:r>
              <a:rPr lang="ko-KR" altLang="en-US" sz="2800" b="1" dirty="0">
                <a:solidFill>
                  <a:prstClr val="white">
                    <a:lumMod val="8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교수님</a:t>
            </a:r>
            <a:endParaRPr lang="en-US" altLang="ko-KR" sz="2800" b="1" dirty="0">
              <a:solidFill>
                <a:prstClr val="white">
                  <a:lumMod val="85000"/>
                </a:prstClr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800" b="1" dirty="0">
                <a:solidFill>
                  <a:prstClr val="white">
                    <a:lumMod val="8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1771164 </a:t>
            </a:r>
            <a:r>
              <a:rPr lang="ko-KR" altLang="en-US" sz="2800" b="1" dirty="0">
                <a:solidFill>
                  <a:prstClr val="white">
                    <a:lumMod val="8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유혜진</a:t>
            </a:r>
            <a:endParaRPr lang="en-US" altLang="ko-KR" sz="2800" b="1" dirty="0">
              <a:solidFill>
                <a:prstClr val="white">
                  <a:lumMod val="85000"/>
                </a:prstClr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800" b="1" dirty="0">
                <a:solidFill>
                  <a:prstClr val="white">
                    <a:lumMod val="8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1771055 </a:t>
            </a:r>
            <a:r>
              <a:rPr lang="ko-KR" altLang="en-US" sz="2800" b="1" dirty="0">
                <a:solidFill>
                  <a:prstClr val="white">
                    <a:lumMod val="8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김정현</a:t>
            </a:r>
            <a:endParaRPr lang="en-US" altLang="ko-KR" sz="2800" b="1" dirty="0">
              <a:solidFill>
                <a:prstClr val="white">
                  <a:lumMod val="85000"/>
                </a:prstClr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2750D7D-A7E0-4581-994D-3643AD833E5A}"/>
              </a:ext>
            </a:extLst>
          </p:cNvPr>
          <p:cNvSpPr/>
          <p:nvPr/>
        </p:nvSpPr>
        <p:spPr>
          <a:xfrm>
            <a:off x="2547532" y="2168584"/>
            <a:ext cx="7096936" cy="9895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400" dirty="0" err="1">
                <a:solidFill>
                  <a:schemeClr val="bg1"/>
                </a:solidFill>
                <a:latin typeface="a바른생각" panose="02020600000000000000" pitchFamily="18" charset="-127"/>
                <a:ea typeface="a바른생각" panose="02020600000000000000" pitchFamily="18" charset="-127"/>
              </a:rPr>
              <a:t>Safestagram</a:t>
            </a:r>
            <a:endParaRPr lang="en-US" altLang="ko-KR" sz="4400" dirty="0">
              <a:solidFill>
                <a:schemeClr val="bg1"/>
              </a:solidFill>
              <a:latin typeface="a바른생각" panose="02020600000000000000" pitchFamily="18" charset="-127"/>
              <a:ea typeface="a바른생각" panose="02020600000000000000" pitchFamily="18" charset="-127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B46880A4-7362-441D-A96C-3C63974A9F71}"/>
              </a:ext>
            </a:extLst>
          </p:cNvPr>
          <p:cNvSpPr/>
          <p:nvPr/>
        </p:nvSpPr>
        <p:spPr>
          <a:xfrm>
            <a:off x="3625552" y="821940"/>
            <a:ext cx="5040000" cy="5040000"/>
          </a:xfrm>
          <a:prstGeom prst="ellipse">
            <a:avLst/>
          </a:prstGeom>
          <a:solidFill>
            <a:schemeClr val="bg1">
              <a:alpha val="23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03A31C27-128D-45E7-BA5C-11F97F6CD1A4}"/>
              </a:ext>
            </a:extLst>
          </p:cNvPr>
          <p:cNvGrpSpPr/>
          <p:nvPr/>
        </p:nvGrpSpPr>
        <p:grpSpPr>
          <a:xfrm>
            <a:off x="9158993" y="4327982"/>
            <a:ext cx="711700" cy="729750"/>
            <a:chOff x="9018087" y="4392976"/>
            <a:chExt cx="1065713" cy="1092742"/>
          </a:xfrm>
        </p:grpSpPr>
        <p:sp>
          <p:nvSpPr>
            <p:cNvPr id="8" name="자유형: 도형 7">
              <a:extLst>
                <a:ext uri="{FF2B5EF4-FFF2-40B4-BE49-F238E27FC236}">
                  <a16:creationId xmlns:a16="http://schemas.microsoft.com/office/drawing/2014/main" id="{C808D43A-A75A-4EF4-9F94-A8EC8BAACEE6}"/>
                </a:ext>
              </a:extLst>
            </p:cNvPr>
            <p:cNvSpPr/>
            <p:nvPr/>
          </p:nvSpPr>
          <p:spPr>
            <a:xfrm>
              <a:off x="9018087" y="4392976"/>
              <a:ext cx="1065713" cy="1092742"/>
            </a:xfrm>
            <a:custGeom>
              <a:avLst/>
              <a:gdLst>
                <a:gd name="connsiteX0" fmla="*/ 787400 w 1479550"/>
                <a:gd name="connsiteY0" fmla="*/ 431800 h 1517650"/>
                <a:gd name="connsiteX1" fmla="*/ 882650 w 1479550"/>
                <a:gd name="connsiteY1" fmla="*/ 146050 h 1517650"/>
                <a:gd name="connsiteX2" fmla="*/ 844550 w 1479550"/>
                <a:gd name="connsiteY2" fmla="*/ 495300 h 1517650"/>
                <a:gd name="connsiteX3" fmla="*/ 908050 w 1479550"/>
                <a:gd name="connsiteY3" fmla="*/ 514350 h 1517650"/>
                <a:gd name="connsiteX4" fmla="*/ 1289050 w 1479550"/>
                <a:gd name="connsiteY4" fmla="*/ 254000 h 1517650"/>
                <a:gd name="connsiteX5" fmla="*/ 1060450 w 1479550"/>
                <a:gd name="connsiteY5" fmla="*/ 488950 h 1517650"/>
                <a:gd name="connsiteX6" fmla="*/ 1123950 w 1479550"/>
                <a:gd name="connsiteY6" fmla="*/ 558800 h 1517650"/>
                <a:gd name="connsiteX7" fmla="*/ 1085850 w 1479550"/>
                <a:gd name="connsiteY7" fmla="*/ 596900 h 1517650"/>
                <a:gd name="connsiteX8" fmla="*/ 1123950 w 1479550"/>
                <a:gd name="connsiteY8" fmla="*/ 603250 h 1517650"/>
                <a:gd name="connsiteX9" fmla="*/ 1111250 w 1479550"/>
                <a:gd name="connsiteY9" fmla="*/ 660400 h 1517650"/>
                <a:gd name="connsiteX10" fmla="*/ 1403350 w 1479550"/>
                <a:gd name="connsiteY10" fmla="*/ 622300 h 1517650"/>
                <a:gd name="connsiteX11" fmla="*/ 1136650 w 1479550"/>
                <a:gd name="connsiteY11" fmla="*/ 723900 h 1517650"/>
                <a:gd name="connsiteX12" fmla="*/ 1479550 w 1479550"/>
                <a:gd name="connsiteY12" fmla="*/ 704850 h 1517650"/>
                <a:gd name="connsiteX13" fmla="*/ 1181100 w 1479550"/>
                <a:gd name="connsiteY13" fmla="*/ 768350 h 1517650"/>
                <a:gd name="connsiteX14" fmla="*/ 1212850 w 1479550"/>
                <a:gd name="connsiteY14" fmla="*/ 838200 h 1517650"/>
                <a:gd name="connsiteX15" fmla="*/ 1143000 w 1479550"/>
                <a:gd name="connsiteY15" fmla="*/ 844550 h 1517650"/>
                <a:gd name="connsiteX16" fmla="*/ 1181100 w 1479550"/>
                <a:gd name="connsiteY16" fmla="*/ 933450 h 1517650"/>
                <a:gd name="connsiteX17" fmla="*/ 1397000 w 1479550"/>
                <a:gd name="connsiteY17" fmla="*/ 1009650 h 1517650"/>
                <a:gd name="connsiteX18" fmla="*/ 1130300 w 1479550"/>
                <a:gd name="connsiteY18" fmla="*/ 946150 h 1517650"/>
                <a:gd name="connsiteX19" fmla="*/ 1130300 w 1479550"/>
                <a:gd name="connsiteY19" fmla="*/ 1028700 h 1517650"/>
                <a:gd name="connsiteX20" fmla="*/ 1054100 w 1479550"/>
                <a:gd name="connsiteY20" fmla="*/ 1047750 h 1517650"/>
                <a:gd name="connsiteX21" fmla="*/ 1066800 w 1479550"/>
                <a:gd name="connsiteY21" fmla="*/ 1104900 h 1517650"/>
                <a:gd name="connsiteX22" fmla="*/ 1244600 w 1479550"/>
                <a:gd name="connsiteY22" fmla="*/ 1333500 h 1517650"/>
                <a:gd name="connsiteX23" fmla="*/ 984250 w 1479550"/>
                <a:gd name="connsiteY23" fmla="*/ 1130300 h 1517650"/>
                <a:gd name="connsiteX24" fmla="*/ 1016000 w 1479550"/>
                <a:gd name="connsiteY24" fmla="*/ 1422400 h 1517650"/>
                <a:gd name="connsiteX25" fmla="*/ 869950 w 1479550"/>
                <a:gd name="connsiteY25" fmla="*/ 1187450 h 1517650"/>
                <a:gd name="connsiteX26" fmla="*/ 831850 w 1479550"/>
                <a:gd name="connsiteY26" fmla="*/ 1206500 h 1517650"/>
                <a:gd name="connsiteX27" fmla="*/ 838200 w 1479550"/>
                <a:gd name="connsiteY27" fmla="*/ 1289050 h 1517650"/>
                <a:gd name="connsiteX28" fmla="*/ 768350 w 1479550"/>
                <a:gd name="connsiteY28" fmla="*/ 1250950 h 1517650"/>
                <a:gd name="connsiteX29" fmla="*/ 781050 w 1479550"/>
                <a:gd name="connsiteY29" fmla="*/ 1314450 h 1517650"/>
                <a:gd name="connsiteX30" fmla="*/ 704850 w 1479550"/>
                <a:gd name="connsiteY30" fmla="*/ 1206500 h 1517650"/>
                <a:gd name="connsiteX31" fmla="*/ 679450 w 1479550"/>
                <a:gd name="connsiteY31" fmla="*/ 1276350 h 1517650"/>
                <a:gd name="connsiteX32" fmla="*/ 622300 w 1479550"/>
                <a:gd name="connsiteY32" fmla="*/ 1219200 h 1517650"/>
                <a:gd name="connsiteX33" fmla="*/ 514350 w 1479550"/>
                <a:gd name="connsiteY33" fmla="*/ 1517650 h 1517650"/>
                <a:gd name="connsiteX34" fmla="*/ 552450 w 1479550"/>
                <a:gd name="connsiteY34" fmla="*/ 1193800 h 1517650"/>
                <a:gd name="connsiteX35" fmla="*/ 508000 w 1479550"/>
                <a:gd name="connsiteY35" fmla="*/ 1193800 h 1517650"/>
                <a:gd name="connsiteX36" fmla="*/ 482600 w 1479550"/>
                <a:gd name="connsiteY36" fmla="*/ 1143000 h 1517650"/>
                <a:gd name="connsiteX37" fmla="*/ 457200 w 1479550"/>
                <a:gd name="connsiteY37" fmla="*/ 1200150 h 1517650"/>
                <a:gd name="connsiteX38" fmla="*/ 444500 w 1479550"/>
                <a:gd name="connsiteY38" fmla="*/ 1130300 h 1517650"/>
                <a:gd name="connsiteX39" fmla="*/ 203200 w 1479550"/>
                <a:gd name="connsiteY39" fmla="*/ 1295400 h 1517650"/>
                <a:gd name="connsiteX40" fmla="*/ 368300 w 1479550"/>
                <a:gd name="connsiteY40" fmla="*/ 1117600 h 1517650"/>
                <a:gd name="connsiteX41" fmla="*/ 171450 w 1479550"/>
                <a:gd name="connsiteY41" fmla="*/ 1212850 h 1517650"/>
                <a:gd name="connsiteX42" fmla="*/ 323850 w 1479550"/>
                <a:gd name="connsiteY42" fmla="*/ 1047750 h 1517650"/>
                <a:gd name="connsiteX43" fmla="*/ 323850 w 1479550"/>
                <a:gd name="connsiteY43" fmla="*/ 971550 h 1517650"/>
                <a:gd name="connsiteX44" fmla="*/ 254000 w 1479550"/>
                <a:gd name="connsiteY44" fmla="*/ 920750 h 1517650"/>
                <a:gd name="connsiteX45" fmla="*/ 76200 w 1479550"/>
                <a:gd name="connsiteY45" fmla="*/ 952500 h 1517650"/>
                <a:gd name="connsiteX46" fmla="*/ 355600 w 1479550"/>
                <a:gd name="connsiteY46" fmla="*/ 850900 h 1517650"/>
                <a:gd name="connsiteX47" fmla="*/ 260350 w 1479550"/>
                <a:gd name="connsiteY47" fmla="*/ 768350 h 1517650"/>
                <a:gd name="connsiteX48" fmla="*/ 330200 w 1479550"/>
                <a:gd name="connsiteY48" fmla="*/ 749300 h 1517650"/>
                <a:gd name="connsiteX49" fmla="*/ 0 w 1479550"/>
                <a:gd name="connsiteY49" fmla="*/ 603250 h 1517650"/>
                <a:gd name="connsiteX50" fmla="*/ 342900 w 1479550"/>
                <a:gd name="connsiteY50" fmla="*/ 698500 h 1517650"/>
                <a:gd name="connsiteX51" fmla="*/ 317500 w 1479550"/>
                <a:gd name="connsiteY51" fmla="*/ 609600 h 1517650"/>
                <a:gd name="connsiteX52" fmla="*/ 273050 w 1479550"/>
                <a:gd name="connsiteY52" fmla="*/ 476250 h 1517650"/>
                <a:gd name="connsiteX53" fmla="*/ 355600 w 1479550"/>
                <a:gd name="connsiteY53" fmla="*/ 546100 h 1517650"/>
                <a:gd name="connsiteX54" fmla="*/ 355600 w 1479550"/>
                <a:gd name="connsiteY54" fmla="*/ 495300 h 1517650"/>
                <a:gd name="connsiteX55" fmla="*/ 146050 w 1479550"/>
                <a:gd name="connsiteY55" fmla="*/ 228600 h 1517650"/>
                <a:gd name="connsiteX56" fmla="*/ 406400 w 1479550"/>
                <a:gd name="connsiteY56" fmla="*/ 463550 h 1517650"/>
                <a:gd name="connsiteX57" fmla="*/ 476250 w 1479550"/>
                <a:gd name="connsiteY57" fmla="*/ 444500 h 1517650"/>
                <a:gd name="connsiteX58" fmla="*/ 539750 w 1479550"/>
                <a:gd name="connsiteY58" fmla="*/ 361950 h 1517650"/>
                <a:gd name="connsiteX59" fmla="*/ 533400 w 1479550"/>
                <a:gd name="connsiteY59" fmla="*/ 215900 h 1517650"/>
                <a:gd name="connsiteX60" fmla="*/ 495300 w 1479550"/>
                <a:gd name="connsiteY60" fmla="*/ 0 h 1517650"/>
                <a:gd name="connsiteX61" fmla="*/ 641350 w 1479550"/>
                <a:gd name="connsiteY61" fmla="*/ 412750 h 1517650"/>
                <a:gd name="connsiteX62" fmla="*/ 654050 w 1479550"/>
                <a:gd name="connsiteY62" fmla="*/ 292100 h 1517650"/>
                <a:gd name="connsiteX63" fmla="*/ 787400 w 1479550"/>
                <a:gd name="connsiteY63" fmla="*/ 431800 h 151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1479550" h="1517650">
                  <a:moveTo>
                    <a:pt x="787400" y="431800"/>
                  </a:moveTo>
                  <a:lnTo>
                    <a:pt x="882650" y="146050"/>
                  </a:lnTo>
                  <a:lnTo>
                    <a:pt x="844550" y="495300"/>
                  </a:lnTo>
                  <a:lnTo>
                    <a:pt x="908050" y="514350"/>
                  </a:lnTo>
                  <a:lnTo>
                    <a:pt x="1289050" y="254000"/>
                  </a:lnTo>
                  <a:lnTo>
                    <a:pt x="1060450" y="488950"/>
                  </a:lnTo>
                  <a:lnTo>
                    <a:pt x="1123950" y="558800"/>
                  </a:lnTo>
                  <a:lnTo>
                    <a:pt x="1085850" y="596900"/>
                  </a:lnTo>
                  <a:lnTo>
                    <a:pt x="1123950" y="603250"/>
                  </a:lnTo>
                  <a:lnTo>
                    <a:pt x="1111250" y="660400"/>
                  </a:lnTo>
                  <a:lnTo>
                    <a:pt x="1403350" y="622300"/>
                  </a:lnTo>
                  <a:lnTo>
                    <a:pt x="1136650" y="723900"/>
                  </a:lnTo>
                  <a:lnTo>
                    <a:pt x="1479550" y="704850"/>
                  </a:lnTo>
                  <a:lnTo>
                    <a:pt x="1181100" y="768350"/>
                  </a:lnTo>
                  <a:lnTo>
                    <a:pt x="1212850" y="838200"/>
                  </a:lnTo>
                  <a:lnTo>
                    <a:pt x="1143000" y="844550"/>
                  </a:lnTo>
                  <a:lnTo>
                    <a:pt x="1181100" y="933450"/>
                  </a:lnTo>
                  <a:lnTo>
                    <a:pt x="1397000" y="1009650"/>
                  </a:lnTo>
                  <a:lnTo>
                    <a:pt x="1130300" y="946150"/>
                  </a:lnTo>
                  <a:lnTo>
                    <a:pt x="1130300" y="1028700"/>
                  </a:lnTo>
                  <a:lnTo>
                    <a:pt x="1054100" y="1047750"/>
                  </a:lnTo>
                  <a:lnTo>
                    <a:pt x="1066800" y="1104900"/>
                  </a:lnTo>
                  <a:lnTo>
                    <a:pt x="1244600" y="1333500"/>
                  </a:lnTo>
                  <a:lnTo>
                    <a:pt x="984250" y="1130300"/>
                  </a:lnTo>
                  <a:lnTo>
                    <a:pt x="1016000" y="1422400"/>
                  </a:lnTo>
                  <a:lnTo>
                    <a:pt x="869950" y="1187450"/>
                  </a:lnTo>
                  <a:lnTo>
                    <a:pt x="831850" y="1206500"/>
                  </a:lnTo>
                  <a:lnTo>
                    <a:pt x="838200" y="1289050"/>
                  </a:lnTo>
                  <a:lnTo>
                    <a:pt x="768350" y="1250950"/>
                  </a:lnTo>
                  <a:lnTo>
                    <a:pt x="781050" y="1314450"/>
                  </a:lnTo>
                  <a:lnTo>
                    <a:pt x="704850" y="1206500"/>
                  </a:lnTo>
                  <a:lnTo>
                    <a:pt x="679450" y="1276350"/>
                  </a:lnTo>
                  <a:lnTo>
                    <a:pt x="622300" y="1219200"/>
                  </a:lnTo>
                  <a:lnTo>
                    <a:pt x="514350" y="1517650"/>
                  </a:lnTo>
                  <a:lnTo>
                    <a:pt x="552450" y="1193800"/>
                  </a:lnTo>
                  <a:lnTo>
                    <a:pt x="508000" y="1193800"/>
                  </a:lnTo>
                  <a:lnTo>
                    <a:pt x="482600" y="1143000"/>
                  </a:lnTo>
                  <a:lnTo>
                    <a:pt x="457200" y="1200150"/>
                  </a:lnTo>
                  <a:lnTo>
                    <a:pt x="444500" y="1130300"/>
                  </a:lnTo>
                  <a:lnTo>
                    <a:pt x="203200" y="1295400"/>
                  </a:lnTo>
                  <a:lnTo>
                    <a:pt x="368300" y="1117600"/>
                  </a:lnTo>
                  <a:lnTo>
                    <a:pt x="171450" y="1212850"/>
                  </a:lnTo>
                  <a:lnTo>
                    <a:pt x="323850" y="1047750"/>
                  </a:lnTo>
                  <a:lnTo>
                    <a:pt x="323850" y="971550"/>
                  </a:lnTo>
                  <a:lnTo>
                    <a:pt x="254000" y="920750"/>
                  </a:lnTo>
                  <a:lnTo>
                    <a:pt x="76200" y="952500"/>
                  </a:lnTo>
                  <a:lnTo>
                    <a:pt x="355600" y="850900"/>
                  </a:lnTo>
                  <a:lnTo>
                    <a:pt x="260350" y="768350"/>
                  </a:lnTo>
                  <a:lnTo>
                    <a:pt x="330200" y="749300"/>
                  </a:lnTo>
                  <a:lnTo>
                    <a:pt x="0" y="603250"/>
                  </a:lnTo>
                  <a:lnTo>
                    <a:pt x="342900" y="698500"/>
                  </a:lnTo>
                  <a:lnTo>
                    <a:pt x="317500" y="609600"/>
                  </a:lnTo>
                  <a:lnTo>
                    <a:pt x="273050" y="476250"/>
                  </a:lnTo>
                  <a:lnTo>
                    <a:pt x="355600" y="546100"/>
                  </a:lnTo>
                  <a:lnTo>
                    <a:pt x="355600" y="495300"/>
                  </a:lnTo>
                  <a:lnTo>
                    <a:pt x="146050" y="228600"/>
                  </a:lnTo>
                  <a:lnTo>
                    <a:pt x="406400" y="463550"/>
                  </a:lnTo>
                  <a:lnTo>
                    <a:pt x="476250" y="444500"/>
                  </a:lnTo>
                  <a:lnTo>
                    <a:pt x="539750" y="361950"/>
                  </a:lnTo>
                  <a:lnTo>
                    <a:pt x="533400" y="215900"/>
                  </a:lnTo>
                  <a:lnTo>
                    <a:pt x="495300" y="0"/>
                  </a:lnTo>
                  <a:lnTo>
                    <a:pt x="641350" y="412750"/>
                  </a:lnTo>
                  <a:lnTo>
                    <a:pt x="654050" y="292100"/>
                  </a:lnTo>
                  <a:lnTo>
                    <a:pt x="787400" y="431800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146050" h="234950" prst="relaxedInse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자유형: 도형 8">
              <a:extLst>
                <a:ext uri="{FF2B5EF4-FFF2-40B4-BE49-F238E27FC236}">
                  <a16:creationId xmlns:a16="http://schemas.microsoft.com/office/drawing/2014/main" id="{67D311E6-743A-4AC0-9540-BBEF96F5087C}"/>
                </a:ext>
              </a:extLst>
            </p:cNvPr>
            <p:cNvSpPr/>
            <p:nvPr/>
          </p:nvSpPr>
          <p:spPr>
            <a:xfrm>
              <a:off x="9303473" y="4775024"/>
              <a:ext cx="426314" cy="421416"/>
            </a:xfrm>
            <a:custGeom>
              <a:avLst/>
              <a:gdLst>
                <a:gd name="connsiteX0" fmla="*/ 256238 w 464277"/>
                <a:gd name="connsiteY0" fmla="*/ 10983 h 458943"/>
                <a:gd name="connsiteX1" fmla="*/ 370538 w 464277"/>
                <a:gd name="connsiteY1" fmla="*/ 49083 h 458943"/>
                <a:gd name="connsiteX2" fmla="*/ 421338 w 464277"/>
                <a:gd name="connsiteY2" fmla="*/ 106233 h 458943"/>
                <a:gd name="connsiteX3" fmla="*/ 459438 w 464277"/>
                <a:gd name="connsiteY3" fmla="*/ 290383 h 458943"/>
                <a:gd name="connsiteX4" fmla="*/ 307038 w 464277"/>
                <a:gd name="connsiteY4" fmla="*/ 455483 h 458943"/>
                <a:gd name="connsiteX5" fmla="*/ 135588 w 464277"/>
                <a:gd name="connsiteY5" fmla="*/ 404683 h 458943"/>
                <a:gd name="connsiteX6" fmla="*/ 97488 w 464277"/>
                <a:gd name="connsiteY6" fmla="*/ 430083 h 458943"/>
                <a:gd name="connsiteX7" fmla="*/ 59388 w 464277"/>
                <a:gd name="connsiteY7" fmla="*/ 334833 h 458943"/>
                <a:gd name="connsiteX8" fmla="*/ 2238 w 464277"/>
                <a:gd name="connsiteY8" fmla="*/ 271333 h 458943"/>
                <a:gd name="connsiteX9" fmla="*/ 21288 w 464277"/>
                <a:gd name="connsiteY9" fmla="*/ 131633 h 458943"/>
                <a:gd name="connsiteX10" fmla="*/ 110188 w 464277"/>
                <a:gd name="connsiteY10" fmla="*/ 10983 h 458943"/>
                <a:gd name="connsiteX11" fmla="*/ 256238 w 464277"/>
                <a:gd name="connsiteY11" fmla="*/ 10983 h 458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4277" h="458943">
                  <a:moveTo>
                    <a:pt x="256238" y="10983"/>
                  </a:moveTo>
                  <a:cubicBezTo>
                    <a:pt x="299630" y="17333"/>
                    <a:pt x="343021" y="33208"/>
                    <a:pt x="370538" y="49083"/>
                  </a:cubicBezTo>
                  <a:cubicBezTo>
                    <a:pt x="398055" y="64958"/>
                    <a:pt x="406521" y="66016"/>
                    <a:pt x="421338" y="106233"/>
                  </a:cubicBezTo>
                  <a:cubicBezTo>
                    <a:pt x="436155" y="146450"/>
                    <a:pt x="478488" y="232175"/>
                    <a:pt x="459438" y="290383"/>
                  </a:cubicBezTo>
                  <a:cubicBezTo>
                    <a:pt x="440388" y="348591"/>
                    <a:pt x="361013" y="436433"/>
                    <a:pt x="307038" y="455483"/>
                  </a:cubicBezTo>
                  <a:cubicBezTo>
                    <a:pt x="253063" y="474533"/>
                    <a:pt x="170513" y="408916"/>
                    <a:pt x="135588" y="404683"/>
                  </a:cubicBezTo>
                  <a:cubicBezTo>
                    <a:pt x="100663" y="400450"/>
                    <a:pt x="110188" y="441725"/>
                    <a:pt x="97488" y="430083"/>
                  </a:cubicBezTo>
                  <a:cubicBezTo>
                    <a:pt x="84788" y="418441"/>
                    <a:pt x="75263" y="361291"/>
                    <a:pt x="59388" y="334833"/>
                  </a:cubicBezTo>
                  <a:cubicBezTo>
                    <a:pt x="43513" y="308375"/>
                    <a:pt x="8588" y="305200"/>
                    <a:pt x="2238" y="271333"/>
                  </a:cubicBezTo>
                  <a:cubicBezTo>
                    <a:pt x="-4112" y="237466"/>
                    <a:pt x="3296" y="175025"/>
                    <a:pt x="21288" y="131633"/>
                  </a:cubicBezTo>
                  <a:cubicBezTo>
                    <a:pt x="39280" y="88241"/>
                    <a:pt x="75263" y="32150"/>
                    <a:pt x="110188" y="10983"/>
                  </a:cubicBezTo>
                  <a:cubicBezTo>
                    <a:pt x="145113" y="-10184"/>
                    <a:pt x="212846" y="4633"/>
                    <a:pt x="256238" y="10983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innerShdw blurRad="63500" dist="190500" dir="16200000">
                <a:prstClr val="black">
                  <a:alpha val="42000"/>
                </a:prstClr>
              </a:innerShdw>
            </a:effectLst>
            <a:scene3d>
              <a:camera prst="orthographicFront"/>
              <a:lightRig rig="threePt" dir="t"/>
            </a:scene3d>
            <a:sp3d>
              <a:bevelT w="425450" h="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02F29BB7-1C25-48C8-BD07-133C388860E3}"/>
              </a:ext>
            </a:extLst>
          </p:cNvPr>
          <p:cNvGrpSpPr/>
          <p:nvPr/>
        </p:nvGrpSpPr>
        <p:grpSpPr>
          <a:xfrm>
            <a:off x="8693084" y="5228659"/>
            <a:ext cx="419236" cy="429869"/>
            <a:chOff x="9018087" y="4392976"/>
            <a:chExt cx="1065713" cy="1092742"/>
          </a:xfrm>
        </p:grpSpPr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A57D3378-71DC-46D9-9AB4-2E5467F7982F}"/>
                </a:ext>
              </a:extLst>
            </p:cNvPr>
            <p:cNvSpPr/>
            <p:nvPr/>
          </p:nvSpPr>
          <p:spPr>
            <a:xfrm>
              <a:off x="9018087" y="4392976"/>
              <a:ext cx="1065713" cy="1092742"/>
            </a:xfrm>
            <a:custGeom>
              <a:avLst/>
              <a:gdLst>
                <a:gd name="connsiteX0" fmla="*/ 787400 w 1479550"/>
                <a:gd name="connsiteY0" fmla="*/ 431800 h 1517650"/>
                <a:gd name="connsiteX1" fmla="*/ 882650 w 1479550"/>
                <a:gd name="connsiteY1" fmla="*/ 146050 h 1517650"/>
                <a:gd name="connsiteX2" fmla="*/ 844550 w 1479550"/>
                <a:gd name="connsiteY2" fmla="*/ 495300 h 1517650"/>
                <a:gd name="connsiteX3" fmla="*/ 908050 w 1479550"/>
                <a:gd name="connsiteY3" fmla="*/ 514350 h 1517650"/>
                <a:gd name="connsiteX4" fmla="*/ 1289050 w 1479550"/>
                <a:gd name="connsiteY4" fmla="*/ 254000 h 1517650"/>
                <a:gd name="connsiteX5" fmla="*/ 1060450 w 1479550"/>
                <a:gd name="connsiteY5" fmla="*/ 488950 h 1517650"/>
                <a:gd name="connsiteX6" fmla="*/ 1123950 w 1479550"/>
                <a:gd name="connsiteY6" fmla="*/ 558800 h 1517650"/>
                <a:gd name="connsiteX7" fmla="*/ 1085850 w 1479550"/>
                <a:gd name="connsiteY7" fmla="*/ 596900 h 1517650"/>
                <a:gd name="connsiteX8" fmla="*/ 1123950 w 1479550"/>
                <a:gd name="connsiteY8" fmla="*/ 603250 h 1517650"/>
                <a:gd name="connsiteX9" fmla="*/ 1111250 w 1479550"/>
                <a:gd name="connsiteY9" fmla="*/ 660400 h 1517650"/>
                <a:gd name="connsiteX10" fmla="*/ 1403350 w 1479550"/>
                <a:gd name="connsiteY10" fmla="*/ 622300 h 1517650"/>
                <a:gd name="connsiteX11" fmla="*/ 1136650 w 1479550"/>
                <a:gd name="connsiteY11" fmla="*/ 723900 h 1517650"/>
                <a:gd name="connsiteX12" fmla="*/ 1479550 w 1479550"/>
                <a:gd name="connsiteY12" fmla="*/ 704850 h 1517650"/>
                <a:gd name="connsiteX13" fmla="*/ 1181100 w 1479550"/>
                <a:gd name="connsiteY13" fmla="*/ 768350 h 1517650"/>
                <a:gd name="connsiteX14" fmla="*/ 1212850 w 1479550"/>
                <a:gd name="connsiteY14" fmla="*/ 838200 h 1517650"/>
                <a:gd name="connsiteX15" fmla="*/ 1143000 w 1479550"/>
                <a:gd name="connsiteY15" fmla="*/ 844550 h 1517650"/>
                <a:gd name="connsiteX16" fmla="*/ 1181100 w 1479550"/>
                <a:gd name="connsiteY16" fmla="*/ 933450 h 1517650"/>
                <a:gd name="connsiteX17" fmla="*/ 1397000 w 1479550"/>
                <a:gd name="connsiteY17" fmla="*/ 1009650 h 1517650"/>
                <a:gd name="connsiteX18" fmla="*/ 1130300 w 1479550"/>
                <a:gd name="connsiteY18" fmla="*/ 946150 h 1517650"/>
                <a:gd name="connsiteX19" fmla="*/ 1130300 w 1479550"/>
                <a:gd name="connsiteY19" fmla="*/ 1028700 h 1517650"/>
                <a:gd name="connsiteX20" fmla="*/ 1054100 w 1479550"/>
                <a:gd name="connsiteY20" fmla="*/ 1047750 h 1517650"/>
                <a:gd name="connsiteX21" fmla="*/ 1066800 w 1479550"/>
                <a:gd name="connsiteY21" fmla="*/ 1104900 h 1517650"/>
                <a:gd name="connsiteX22" fmla="*/ 1244600 w 1479550"/>
                <a:gd name="connsiteY22" fmla="*/ 1333500 h 1517650"/>
                <a:gd name="connsiteX23" fmla="*/ 984250 w 1479550"/>
                <a:gd name="connsiteY23" fmla="*/ 1130300 h 1517650"/>
                <a:gd name="connsiteX24" fmla="*/ 1016000 w 1479550"/>
                <a:gd name="connsiteY24" fmla="*/ 1422400 h 1517650"/>
                <a:gd name="connsiteX25" fmla="*/ 869950 w 1479550"/>
                <a:gd name="connsiteY25" fmla="*/ 1187450 h 1517650"/>
                <a:gd name="connsiteX26" fmla="*/ 831850 w 1479550"/>
                <a:gd name="connsiteY26" fmla="*/ 1206500 h 1517650"/>
                <a:gd name="connsiteX27" fmla="*/ 838200 w 1479550"/>
                <a:gd name="connsiteY27" fmla="*/ 1289050 h 1517650"/>
                <a:gd name="connsiteX28" fmla="*/ 768350 w 1479550"/>
                <a:gd name="connsiteY28" fmla="*/ 1250950 h 1517650"/>
                <a:gd name="connsiteX29" fmla="*/ 781050 w 1479550"/>
                <a:gd name="connsiteY29" fmla="*/ 1314450 h 1517650"/>
                <a:gd name="connsiteX30" fmla="*/ 704850 w 1479550"/>
                <a:gd name="connsiteY30" fmla="*/ 1206500 h 1517650"/>
                <a:gd name="connsiteX31" fmla="*/ 679450 w 1479550"/>
                <a:gd name="connsiteY31" fmla="*/ 1276350 h 1517650"/>
                <a:gd name="connsiteX32" fmla="*/ 622300 w 1479550"/>
                <a:gd name="connsiteY32" fmla="*/ 1219200 h 1517650"/>
                <a:gd name="connsiteX33" fmla="*/ 514350 w 1479550"/>
                <a:gd name="connsiteY33" fmla="*/ 1517650 h 1517650"/>
                <a:gd name="connsiteX34" fmla="*/ 552450 w 1479550"/>
                <a:gd name="connsiteY34" fmla="*/ 1193800 h 1517650"/>
                <a:gd name="connsiteX35" fmla="*/ 508000 w 1479550"/>
                <a:gd name="connsiteY35" fmla="*/ 1193800 h 1517650"/>
                <a:gd name="connsiteX36" fmla="*/ 482600 w 1479550"/>
                <a:gd name="connsiteY36" fmla="*/ 1143000 h 1517650"/>
                <a:gd name="connsiteX37" fmla="*/ 457200 w 1479550"/>
                <a:gd name="connsiteY37" fmla="*/ 1200150 h 1517650"/>
                <a:gd name="connsiteX38" fmla="*/ 444500 w 1479550"/>
                <a:gd name="connsiteY38" fmla="*/ 1130300 h 1517650"/>
                <a:gd name="connsiteX39" fmla="*/ 203200 w 1479550"/>
                <a:gd name="connsiteY39" fmla="*/ 1295400 h 1517650"/>
                <a:gd name="connsiteX40" fmla="*/ 368300 w 1479550"/>
                <a:gd name="connsiteY40" fmla="*/ 1117600 h 1517650"/>
                <a:gd name="connsiteX41" fmla="*/ 171450 w 1479550"/>
                <a:gd name="connsiteY41" fmla="*/ 1212850 h 1517650"/>
                <a:gd name="connsiteX42" fmla="*/ 323850 w 1479550"/>
                <a:gd name="connsiteY42" fmla="*/ 1047750 h 1517650"/>
                <a:gd name="connsiteX43" fmla="*/ 323850 w 1479550"/>
                <a:gd name="connsiteY43" fmla="*/ 971550 h 1517650"/>
                <a:gd name="connsiteX44" fmla="*/ 254000 w 1479550"/>
                <a:gd name="connsiteY44" fmla="*/ 920750 h 1517650"/>
                <a:gd name="connsiteX45" fmla="*/ 76200 w 1479550"/>
                <a:gd name="connsiteY45" fmla="*/ 952500 h 1517650"/>
                <a:gd name="connsiteX46" fmla="*/ 355600 w 1479550"/>
                <a:gd name="connsiteY46" fmla="*/ 850900 h 1517650"/>
                <a:gd name="connsiteX47" fmla="*/ 260350 w 1479550"/>
                <a:gd name="connsiteY47" fmla="*/ 768350 h 1517650"/>
                <a:gd name="connsiteX48" fmla="*/ 330200 w 1479550"/>
                <a:gd name="connsiteY48" fmla="*/ 749300 h 1517650"/>
                <a:gd name="connsiteX49" fmla="*/ 0 w 1479550"/>
                <a:gd name="connsiteY49" fmla="*/ 603250 h 1517650"/>
                <a:gd name="connsiteX50" fmla="*/ 342900 w 1479550"/>
                <a:gd name="connsiteY50" fmla="*/ 698500 h 1517650"/>
                <a:gd name="connsiteX51" fmla="*/ 317500 w 1479550"/>
                <a:gd name="connsiteY51" fmla="*/ 609600 h 1517650"/>
                <a:gd name="connsiteX52" fmla="*/ 273050 w 1479550"/>
                <a:gd name="connsiteY52" fmla="*/ 476250 h 1517650"/>
                <a:gd name="connsiteX53" fmla="*/ 355600 w 1479550"/>
                <a:gd name="connsiteY53" fmla="*/ 546100 h 1517650"/>
                <a:gd name="connsiteX54" fmla="*/ 355600 w 1479550"/>
                <a:gd name="connsiteY54" fmla="*/ 495300 h 1517650"/>
                <a:gd name="connsiteX55" fmla="*/ 146050 w 1479550"/>
                <a:gd name="connsiteY55" fmla="*/ 228600 h 1517650"/>
                <a:gd name="connsiteX56" fmla="*/ 406400 w 1479550"/>
                <a:gd name="connsiteY56" fmla="*/ 463550 h 1517650"/>
                <a:gd name="connsiteX57" fmla="*/ 476250 w 1479550"/>
                <a:gd name="connsiteY57" fmla="*/ 444500 h 1517650"/>
                <a:gd name="connsiteX58" fmla="*/ 539750 w 1479550"/>
                <a:gd name="connsiteY58" fmla="*/ 361950 h 1517650"/>
                <a:gd name="connsiteX59" fmla="*/ 533400 w 1479550"/>
                <a:gd name="connsiteY59" fmla="*/ 215900 h 1517650"/>
                <a:gd name="connsiteX60" fmla="*/ 495300 w 1479550"/>
                <a:gd name="connsiteY60" fmla="*/ 0 h 1517650"/>
                <a:gd name="connsiteX61" fmla="*/ 641350 w 1479550"/>
                <a:gd name="connsiteY61" fmla="*/ 412750 h 1517650"/>
                <a:gd name="connsiteX62" fmla="*/ 654050 w 1479550"/>
                <a:gd name="connsiteY62" fmla="*/ 292100 h 1517650"/>
                <a:gd name="connsiteX63" fmla="*/ 787400 w 1479550"/>
                <a:gd name="connsiteY63" fmla="*/ 431800 h 151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1479550" h="1517650">
                  <a:moveTo>
                    <a:pt x="787400" y="431800"/>
                  </a:moveTo>
                  <a:lnTo>
                    <a:pt x="882650" y="146050"/>
                  </a:lnTo>
                  <a:lnTo>
                    <a:pt x="844550" y="495300"/>
                  </a:lnTo>
                  <a:lnTo>
                    <a:pt x="908050" y="514350"/>
                  </a:lnTo>
                  <a:lnTo>
                    <a:pt x="1289050" y="254000"/>
                  </a:lnTo>
                  <a:lnTo>
                    <a:pt x="1060450" y="488950"/>
                  </a:lnTo>
                  <a:lnTo>
                    <a:pt x="1123950" y="558800"/>
                  </a:lnTo>
                  <a:lnTo>
                    <a:pt x="1085850" y="596900"/>
                  </a:lnTo>
                  <a:lnTo>
                    <a:pt x="1123950" y="603250"/>
                  </a:lnTo>
                  <a:lnTo>
                    <a:pt x="1111250" y="660400"/>
                  </a:lnTo>
                  <a:lnTo>
                    <a:pt x="1403350" y="622300"/>
                  </a:lnTo>
                  <a:lnTo>
                    <a:pt x="1136650" y="723900"/>
                  </a:lnTo>
                  <a:lnTo>
                    <a:pt x="1479550" y="704850"/>
                  </a:lnTo>
                  <a:lnTo>
                    <a:pt x="1181100" y="768350"/>
                  </a:lnTo>
                  <a:lnTo>
                    <a:pt x="1212850" y="838200"/>
                  </a:lnTo>
                  <a:lnTo>
                    <a:pt x="1143000" y="844550"/>
                  </a:lnTo>
                  <a:lnTo>
                    <a:pt x="1181100" y="933450"/>
                  </a:lnTo>
                  <a:lnTo>
                    <a:pt x="1397000" y="1009650"/>
                  </a:lnTo>
                  <a:lnTo>
                    <a:pt x="1130300" y="946150"/>
                  </a:lnTo>
                  <a:lnTo>
                    <a:pt x="1130300" y="1028700"/>
                  </a:lnTo>
                  <a:lnTo>
                    <a:pt x="1054100" y="1047750"/>
                  </a:lnTo>
                  <a:lnTo>
                    <a:pt x="1066800" y="1104900"/>
                  </a:lnTo>
                  <a:lnTo>
                    <a:pt x="1244600" y="1333500"/>
                  </a:lnTo>
                  <a:lnTo>
                    <a:pt x="984250" y="1130300"/>
                  </a:lnTo>
                  <a:lnTo>
                    <a:pt x="1016000" y="1422400"/>
                  </a:lnTo>
                  <a:lnTo>
                    <a:pt x="869950" y="1187450"/>
                  </a:lnTo>
                  <a:lnTo>
                    <a:pt x="831850" y="1206500"/>
                  </a:lnTo>
                  <a:lnTo>
                    <a:pt x="838200" y="1289050"/>
                  </a:lnTo>
                  <a:lnTo>
                    <a:pt x="768350" y="1250950"/>
                  </a:lnTo>
                  <a:lnTo>
                    <a:pt x="781050" y="1314450"/>
                  </a:lnTo>
                  <a:lnTo>
                    <a:pt x="704850" y="1206500"/>
                  </a:lnTo>
                  <a:lnTo>
                    <a:pt x="679450" y="1276350"/>
                  </a:lnTo>
                  <a:lnTo>
                    <a:pt x="622300" y="1219200"/>
                  </a:lnTo>
                  <a:lnTo>
                    <a:pt x="514350" y="1517650"/>
                  </a:lnTo>
                  <a:lnTo>
                    <a:pt x="552450" y="1193800"/>
                  </a:lnTo>
                  <a:lnTo>
                    <a:pt x="508000" y="1193800"/>
                  </a:lnTo>
                  <a:lnTo>
                    <a:pt x="482600" y="1143000"/>
                  </a:lnTo>
                  <a:lnTo>
                    <a:pt x="457200" y="1200150"/>
                  </a:lnTo>
                  <a:lnTo>
                    <a:pt x="444500" y="1130300"/>
                  </a:lnTo>
                  <a:lnTo>
                    <a:pt x="203200" y="1295400"/>
                  </a:lnTo>
                  <a:lnTo>
                    <a:pt x="368300" y="1117600"/>
                  </a:lnTo>
                  <a:lnTo>
                    <a:pt x="171450" y="1212850"/>
                  </a:lnTo>
                  <a:lnTo>
                    <a:pt x="323850" y="1047750"/>
                  </a:lnTo>
                  <a:lnTo>
                    <a:pt x="323850" y="971550"/>
                  </a:lnTo>
                  <a:lnTo>
                    <a:pt x="254000" y="920750"/>
                  </a:lnTo>
                  <a:lnTo>
                    <a:pt x="76200" y="952500"/>
                  </a:lnTo>
                  <a:lnTo>
                    <a:pt x="355600" y="850900"/>
                  </a:lnTo>
                  <a:lnTo>
                    <a:pt x="260350" y="768350"/>
                  </a:lnTo>
                  <a:lnTo>
                    <a:pt x="330200" y="749300"/>
                  </a:lnTo>
                  <a:lnTo>
                    <a:pt x="0" y="603250"/>
                  </a:lnTo>
                  <a:lnTo>
                    <a:pt x="342900" y="698500"/>
                  </a:lnTo>
                  <a:lnTo>
                    <a:pt x="317500" y="609600"/>
                  </a:lnTo>
                  <a:lnTo>
                    <a:pt x="273050" y="476250"/>
                  </a:lnTo>
                  <a:lnTo>
                    <a:pt x="355600" y="546100"/>
                  </a:lnTo>
                  <a:lnTo>
                    <a:pt x="355600" y="495300"/>
                  </a:lnTo>
                  <a:lnTo>
                    <a:pt x="146050" y="228600"/>
                  </a:lnTo>
                  <a:lnTo>
                    <a:pt x="406400" y="463550"/>
                  </a:lnTo>
                  <a:lnTo>
                    <a:pt x="476250" y="444500"/>
                  </a:lnTo>
                  <a:lnTo>
                    <a:pt x="539750" y="361950"/>
                  </a:lnTo>
                  <a:lnTo>
                    <a:pt x="533400" y="215900"/>
                  </a:lnTo>
                  <a:lnTo>
                    <a:pt x="495300" y="0"/>
                  </a:lnTo>
                  <a:lnTo>
                    <a:pt x="641350" y="412750"/>
                  </a:lnTo>
                  <a:lnTo>
                    <a:pt x="654050" y="292100"/>
                  </a:lnTo>
                  <a:lnTo>
                    <a:pt x="787400" y="431800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146050" h="234950" prst="relaxedInse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자유형: 도형 13">
              <a:extLst>
                <a:ext uri="{FF2B5EF4-FFF2-40B4-BE49-F238E27FC236}">
                  <a16:creationId xmlns:a16="http://schemas.microsoft.com/office/drawing/2014/main" id="{B80C4DEE-11BD-438E-949D-40F66F62A18A}"/>
                </a:ext>
              </a:extLst>
            </p:cNvPr>
            <p:cNvSpPr/>
            <p:nvPr/>
          </p:nvSpPr>
          <p:spPr>
            <a:xfrm>
              <a:off x="9303473" y="4775024"/>
              <a:ext cx="426314" cy="421416"/>
            </a:xfrm>
            <a:custGeom>
              <a:avLst/>
              <a:gdLst>
                <a:gd name="connsiteX0" fmla="*/ 256238 w 464277"/>
                <a:gd name="connsiteY0" fmla="*/ 10983 h 458943"/>
                <a:gd name="connsiteX1" fmla="*/ 370538 w 464277"/>
                <a:gd name="connsiteY1" fmla="*/ 49083 h 458943"/>
                <a:gd name="connsiteX2" fmla="*/ 421338 w 464277"/>
                <a:gd name="connsiteY2" fmla="*/ 106233 h 458943"/>
                <a:gd name="connsiteX3" fmla="*/ 459438 w 464277"/>
                <a:gd name="connsiteY3" fmla="*/ 290383 h 458943"/>
                <a:gd name="connsiteX4" fmla="*/ 307038 w 464277"/>
                <a:gd name="connsiteY4" fmla="*/ 455483 h 458943"/>
                <a:gd name="connsiteX5" fmla="*/ 135588 w 464277"/>
                <a:gd name="connsiteY5" fmla="*/ 404683 h 458943"/>
                <a:gd name="connsiteX6" fmla="*/ 97488 w 464277"/>
                <a:gd name="connsiteY6" fmla="*/ 430083 h 458943"/>
                <a:gd name="connsiteX7" fmla="*/ 59388 w 464277"/>
                <a:gd name="connsiteY7" fmla="*/ 334833 h 458943"/>
                <a:gd name="connsiteX8" fmla="*/ 2238 w 464277"/>
                <a:gd name="connsiteY8" fmla="*/ 271333 h 458943"/>
                <a:gd name="connsiteX9" fmla="*/ 21288 w 464277"/>
                <a:gd name="connsiteY9" fmla="*/ 131633 h 458943"/>
                <a:gd name="connsiteX10" fmla="*/ 110188 w 464277"/>
                <a:gd name="connsiteY10" fmla="*/ 10983 h 458943"/>
                <a:gd name="connsiteX11" fmla="*/ 256238 w 464277"/>
                <a:gd name="connsiteY11" fmla="*/ 10983 h 458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4277" h="458943">
                  <a:moveTo>
                    <a:pt x="256238" y="10983"/>
                  </a:moveTo>
                  <a:cubicBezTo>
                    <a:pt x="299630" y="17333"/>
                    <a:pt x="343021" y="33208"/>
                    <a:pt x="370538" y="49083"/>
                  </a:cubicBezTo>
                  <a:cubicBezTo>
                    <a:pt x="398055" y="64958"/>
                    <a:pt x="406521" y="66016"/>
                    <a:pt x="421338" y="106233"/>
                  </a:cubicBezTo>
                  <a:cubicBezTo>
                    <a:pt x="436155" y="146450"/>
                    <a:pt x="478488" y="232175"/>
                    <a:pt x="459438" y="290383"/>
                  </a:cubicBezTo>
                  <a:cubicBezTo>
                    <a:pt x="440388" y="348591"/>
                    <a:pt x="361013" y="436433"/>
                    <a:pt x="307038" y="455483"/>
                  </a:cubicBezTo>
                  <a:cubicBezTo>
                    <a:pt x="253063" y="474533"/>
                    <a:pt x="170513" y="408916"/>
                    <a:pt x="135588" y="404683"/>
                  </a:cubicBezTo>
                  <a:cubicBezTo>
                    <a:pt x="100663" y="400450"/>
                    <a:pt x="110188" y="441725"/>
                    <a:pt x="97488" y="430083"/>
                  </a:cubicBezTo>
                  <a:cubicBezTo>
                    <a:pt x="84788" y="418441"/>
                    <a:pt x="75263" y="361291"/>
                    <a:pt x="59388" y="334833"/>
                  </a:cubicBezTo>
                  <a:cubicBezTo>
                    <a:pt x="43513" y="308375"/>
                    <a:pt x="8588" y="305200"/>
                    <a:pt x="2238" y="271333"/>
                  </a:cubicBezTo>
                  <a:cubicBezTo>
                    <a:pt x="-4112" y="237466"/>
                    <a:pt x="3296" y="175025"/>
                    <a:pt x="21288" y="131633"/>
                  </a:cubicBezTo>
                  <a:cubicBezTo>
                    <a:pt x="39280" y="88241"/>
                    <a:pt x="75263" y="32150"/>
                    <a:pt x="110188" y="10983"/>
                  </a:cubicBezTo>
                  <a:cubicBezTo>
                    <a:pt x="145113" y="-10184"/>
                    <a:pt x="212846" y="4633"/>
                    <a:pt x="256238" y="10983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innerShdw blurRad="63500" dist="190500" dir="16200000">
                <a:prstClr val="black">
                  <a:alpha val="42000"/>
                </a:prstClr>
              </a:innerShdw>
            </a:effectLst>
            <a:scene3d>
              <a:camera prst="orthographicFront"/>
              <a:lightRig rig="threePt" dir="t"/>
            </a:scene3d>
            <a:sp3d>
              <a:bevelT w="425450" h="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23DC5DE0-9264-4504-AB75-DD0F12A747FC}"/>
              </a:ext>
            </a:extLst>
          </p:cNvPr>
          <p:cNvGrpSpPr/>
          <p:nvPr/>
        </p:nvGrpSpPr>
        <p:grpSpPr>
          <a:xfrm>
            <a:off x="9960718" y="6035059"/>
            <a:ext cx="280188" cy="287294"/>
            <a:chOff x="9018087" y="4392976"/>
            <a:chExt cx="1065713" cy="1092742"/>
          </a:xfrm>
        </p:grpSpPr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43A9E33E-6E67-4BB9-8E66-9FB1BCE0C8C8}"/>
                </a:ext>
              </a:extLst>
            </p:cNvPr>
            <p:cNvSpPr/>
            <p:nvPr/>
          </p:nvSpPr>
          <p:spPr>
            <a:xfrm>
              <a:off x="9018087" y="4392976"/>
              <a:ext cx="1065713" cy="1092742"/>
            </a:xfrm>
            <a:custGeom>
              <a:avLst/>
              <a:gdLst>
                <a:gd name="connsiteX0" fmla="*/ 787400 w 1479550"/>
                <a:gd name="connsiteY0" fmla="*/ 431800 h 1517650"/>
                <a:gd name="connsiteX1" fmla="*/ 882650 w 1479550"/>
                <a:gd name="connsiteY1" fmla="*/ 146050 h 1517650"/>
                <a:gd name="connsiteX2" fmla="*/ 844550 w 1479550"/>
                <a:gd name="connsiteY2" fmla="*/ 495300 h 1517650"/>
                <a:gd name="connsiteX3" fmla="*/ 908050 w 1479550"/>
                <a:gd name="connsiteY3" fmla="*/ 514350 h 1517650"/>
                <a:gd name="connsiteX4" fmla="*/ 1289050 w 1479550"/>
                <a:gd name="connsiteY4" fmla="*/ 254000 h 1517650"/>
                <a:gd name="connsiteX5" fmla="*/ 1060450 w 1479550"/>
                <a:gd name="connsiteY5" fmla="*/ 488950 h 1517650"/>
                <a:gd name="connsiteX6" fmla="*/ 1123950 w 1479550"/>
                <a:gd name="connsiteY6" fmla="*/ 558800 h 1517650"/>
                <a:gd name="connsiteX7" fmla="*/ 1085850 w 1479550"/>
                <a:gd name="connsiteY7" fmla="*/ 596900 h 1517650"/>
                <a:gd name="connsiteX8" fmla="*/ 1123950 w 1479550"/>
                <a:gd name="connsiteY8" fmla="*/ 603250 h 1517650"/>
                <a:gd name="connsiteX9" fmla="*/ 1111250 w 1479550"/>
                <a:gd name="connsiteY9" fmla="*/ 660400 h 1517650"/>
                <a:gd name="connsiteX10" fmla="*/ 1403350 w 1479550"/>
                <a:gd name="connsiteY10" fmla="*/ 622300 h 1517650"/>
                <a:gd name="connsiteX11" fmla="*/ 1136650 w 1479550"/>
                <a:gd name="connsiteY11" fmla="*/ 723900 h 1517650"/>
                <a:gd name="connsiteX12" fmla="*/ 1479550 w 1479550"/>
                <a:gd name="connsiteY12" fmla="*/ 704850 h 1517650"/>
                <a:gd name="connsiteX13" fmla="*/ 1181100 w 1479550"/>
                <a:gd name="connsiteY13" fmla="*/ 768350 h 1517650"/>
                <a:gd name="connsiteX14" fmla="*/ 1212850 w 1479550"/>
                <a:gd name="connsiteY14" fmla="*/ 838200 h 1517650"/>
                <a:gd name="connsiteX15" fmla="*/ 1143000 w 1479550"/>
                <a:gd name="connsiteY15" fmla="*/ 844550 h 1517650"/>
                <a:gd name="connsiteX16" fmla="*/ 1181100 w 1479550"/>
                <a:gd name="connsiteY16" fmla="*/ 933450 h 1517650"/>
                <a:gd name="connsiteX17" fmla="*/ 1397000 w 1479550"/>
                <a:gd name="connsiteY17" fmla="*/ 1009650 h 1517650"/>
                <a:gd name="connsiteX18" fmla="*/ 1130300 w 1479550"/>
                <a:gd name="connsiteY18" fmla="*/ 946150 h 1517650"/>
                <a:gd name="connsiteX19" fmla="*/ 1130300 w 1479550"/>
                <a:gd name="connsiteY19" fmla="*/ 1028700 h 1517650"/>
                <a:gd name="connsiteX20" fmla="*/ 1054100 w 1479550"/>
                <a:gd name="connsiteY20" fmla="*/ 1047750 h 1517650"/>
                <a:gd name="connsiteX21" fmla="*/ 1066800 w 1479550"/>
                <a:gd name="connsiteY21" fmla="*/ 1104900 h 1517650"/>
                <a:gd name="connsiteX22" fmla="*/ 1244600 w 1479550"/>
                <a:gd name="connsiteY22" fmla="*/ 1333500 h 1517650"/>
                <a:gd name="connsiteX23" fmla="*/ 984250 w 1479550"/>
                <a:gd name="connsiteY23" fmla="*/ 1130300 h 1517650"/>
                <a:gd name="connsiteX24" fmla="*/ 1016000 w 1479550"/>
                <a:gd name="connsiteY24" fmla="*/ 1422400 h 1517650"/>
                <a:gd name="connsiteX25" fmla="*/ 869950 w 1479550"/>
                <a:gd name="connsiteY25" fmla="*/ 1187450 h 1517650"/>
                <a:gd name="connsiteX26" fmla="*/ 831850 w 1479550"/>
                <a:gd name="connsiteY26" fmla="*/ 1206500 h 1517650"/>
                <a:gd name="connsiteX27" fmla="*/ 838200 w 1479550"/>
                <a:gd name="connsiteY27" fmla="*/ 1289050 h 1517650"/>
                <a:gd name="connsiteX28" fmla="*/ 768350 w 1479550"/>
                <a:gd name="connsiteY28" fmla="*/ 1250950 h 1517650"/>
                <a:gd name="connsiteX29" fmla="*/ 781050 w 1479550"/>
                <a:gd name="connsiteY29" fmla="*/ 1314450 h 1517650"/>
                <a:gd name="connsiteX30" fmla="*/ 704850 w 1479550"/>
                <a:gd name="connsiteY30" fmla="*/ 1206500 h 1517650"/>
                <a:gd name="connsiteX31" fmla="*/ 679450 w 1479550"/>
                <a:gd name="connsiteY31" fmla="*/ 1276350 h 1517650"/>
                <a:gd name="connsiteX32" fmla="*/ 622300 w 1479550"/>
                <a:gd name="connsiteY32" fmla="*/ 1219200 h 1517650"/>
                <a:gd name="connsiteX33" fmla="*/ 514350 w 1479550"/>
                <a:gd name="connsiteY33" fmla="*/ 1517650 h 1517650"/>
                <a:gd name="connsiteX34" fmla="*/ 552450 w 1479550"/>
                <a:gd name="connsiteY34" fmla="*/ 1193800 h 1517650"/>
                <a:gd name="connsiteX35" fmla="*/ 508000 w 1479550"/>
                <a:gd name="connsiteY35" fmla="*/ 1193800 h 1517650"/>
                <a:gd name="connsiteX36" fmla="*/ 482600 w 1479550"/>
                <a:gd name="connsiteY36" fmla="*/ 1143000 h 1517650"/>
                <a:gd name="connsiteX37" fmla="*/ 457200 w 1479550"/>
                <a:gd name="connsiteY37" fmla="*/ 1200150 h 1517650"/>
                <a:gd name="connsiteX38" fmla="*/ 444500 w 1479550"/>
                <a:gd name="connsiteY38" fmla="*/ 1130300 h 1517650"/>
                <a:gd name="connsiteX39" fmla="*/ 203200 w 1479550"/>
                <a:gd name="connsiteY39" fmla="*/ 1295400 h 1517650"/>
                <a:gd name="connsiteX40" fmla="*/ 368300 w 1479550"/>
                <a:gd name="connsiteY40" fmla="*/ 1117600 h 1517650"/>
                <a:gd name="connsiteX41" fmla="*/ 171450 w 1479550"/>
                <a:gd name="connsiteY41" fmla="*/ 1212850 h 1517650"/>
                <a:gd name="connsiteX42" fmla="*/ 323850 w 1479550"/>
                <a:gd name="connsiteY42" fmla="*/ 1047750 h 1517650"/>
                <a:gd name="connsiteX43" fmla="*/ 323850 w 1479550"/>
                <a:gd name="connsiteY43" fmla="*/ 971550 h 1517650"/>
                <a:gd name="connsiteX44" fmla="*/ 254000 w 1479550"/>
                <a:gd name="connsiteY44" fmla="*/ 920750 h 1517650"/>
                <a:gd name="connsiteX45" fmla="*/ 76200 w 1479550"/>
                <a:gd name="connsiteY45" fmla="*/ 952500 h 1517650"/>
                <a:gd name="connsiteX46" fmla="*/ 355600 w 1479550"/>
                <a:gd name="connsiteY46" fmla="*/ 850900 h 1517650"/>
                <a:gd name="connsiteX47" fmla="*/ 260350 w 1479550"/>
                <a:gd name="connsiteY47" fmla="*/ 768350 h 1517650"/>
                <a:gd name="connsiteX48" fmla="*/ 330200 w 1479550"/>
                <a:gd name="connsiteY48" fmla="*/ 749300 h 1517650"/>
                <a:gd name="connsiteX49" fmla="*/ 0 w 1479550"/>
                <a:gd name="connsiteY49" fmla="*/ 603250 h 1517650"/>
                <a:gd name="connsiteX50" fmla="*/ 342900 w 1479550"/>
                <a:gd name="connsiteY50" fmla="*/ 698500 h 1517650"/>
                <a:gd name="connsiteX51" fmla="*/ 317500 w 1479550"/>
                <a:gd name="connsiteY51" fmla="*/ 609600 h 1517650"/>
                <a:gd name="connsiteX52" fmla="*/ 273050 w 1479550"/>
                <a:gd name="connsiteY52" fmla="*/ 476250 h 1517650"/>
                <a:gd name="connsiteX53" fmla="*/ 355600 w 1479550"/>
                <a:gd name="connsiteY53" fmla="*/ 546100 h 1517650"/>
                <a:gd name="connsiteX54" fmla="*/ 355600 w 1479550"/>
                <a:gd name="connsiteY54" fmla="*/ 495300 h 1517650"/>
                <a:gd name="connsiteX55" fmla="*/ 146050 w 1479550"/>
                <a:gd name="connsiteY55" fmla="*/ 228600 h 1517650"/>
                <a:gd name="connsiteX56" fmla="*/ 406400 w 1479550"/>
                <a:gd name="connsiteY56" fmla="*/ 463550 h 1517650"/>
                <a:gd name="connsiteX57" fmla="*/ 476250 w 1479550"/>
                <a:gd name="connsiteY57" fmla="*/ 444500 h 1517650"/>
                <a:gd name="connsiteX58" fmla="*/ 539750 w 1479550"/>
                <a:gd name="connsiteY58" fmla="*/ 361950 h 1517650"/>
                <a:gd name="connsiteX59" fmla="*/ 533400 w 1479550"/>
                <a:gd name="connsiteY59" fmla="*/ 215900 h 1517650"/>
                <a:gd name="connsiteX60" fmla="*/ 495300 w 1479550"/>
                <a:gd name="connsiteY60" fmla="*/ 0 h 1517650"/>
                <a:gd name="connsiteX61" fmla="*/ 641350 w 1479550"/>
                <a:gd name="connsiteY61" fmla="*/ 412750 h 1517650"/>
                <a:gd name="connsiteX62" fmla="*/ 654050 w 1479550"/>
                <a:gd name="connsiteY62" fmla="*/ 292100 h 1517650"/>
                <a:gd name="connsiteX63" fmla="*/ 787400 w 1479550"/>
                <a:gd name="connsiteY63" fmla="*/ 431800 h 151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1479550" h="1517650">
                  <a:moveTo>
                    <a:pt x="787400" y="431800"/>
                  </a:moveTo>
                  <a:lnTo>
                    <a:pt x="882650" y="146050"/>
                  </a:lnTo>
                  <a:lnTo>
                    <a:pt x="844550" y="495300"/>
                  </a:lnTo>
                  <a:lnTo>
                    <a:pt x="908050" y="514350"/>
                  </a:lnTo>
                  <a:lnTo>
                    <a:pt x="1289050" y="254000"/>
                  </a:lnTo>
                  <a:lnTo>
                    <a:pt x="1060450" y="488950"/>
                  </a:lnTo>
                  <a:lnTo>
                    <a:pt x="1123950" y="558800"/>
                  </a:lnTo>
                  <a:lnTo>
                    <a:pt x="1085850" y="596900"/>
                  </a:lnTo>
                  <a:lnTo>
                    <a:pt x="1123950" y="603250"/>
                  </a:lnTo>
                  <a:lnTo>
                    <a:pt x="1111250" y="660400"/>
                  </a:lnTo>
                  <a:lnTo>
                    <a:pt x="1403350" y="622300"/>
                  </a:lnTo>
                  <a:lnTo>
                    <a:pt x="1136650" y="723900"/>
                  </a:lnTo>
                  <a:lnTo>
                    <a:pt x="1479550" y="704850"/>
                  </a:lnTo>
                  <a:lnTo>
                    <a:pt x="1181100" y="768350"/>
                  </a:lnTo>
                  <a:lnTo>
                    <a:pt x="1212850" y="838200"/>
                  </a:lnTo>
                  <a:lnTo>
                    <a:pt x="1143000" y="844550"/>
                  </a:lnTo>
                  <a:lnTo>
                    <a:pt x="1181100" y="933450"/>
                  </a:lnTo>
                  <a:lnTo>
                    <a:pt x="1397000" y="1009650"/>
                  </a:lnTo>
                  <a:lnTo>
                    <a:pt x="1130300" y="946150"/>
                  </a:lnTo>
                  <a:lnTo>
                    <a:pt x="1130300" y="1028700"/>
                  </a:lnTo>
                  <a:lnTo>
                    <a:pt x="1054100" y="1047750"/>
                  </a:lnTo>
                  <a:lnTo>
                    <a:pt x="1066800" y="1104900"/>
                  </a:lnTo>
                  <a:lnTo>
                    <a:pt x="1244600" y="1333500"/>
                  </a:lnTo>
                  <a:lnTo>
                    <a:pt x="984250" y="1130300"/>
                  </a:lnTo>
                  <a:lnTo>
                    <a:pt x="1016000" y="1422400"/>
                  </a:lnTo>
                  <a:lnTo>
                    <a:pt x="869950" y="1187450"/>
                  </a:lnTo>
                  <a:lnTo>
                    <a:pt x="831850" y="1206500"/>
                  </a:lnTo>
                  <a:lnTo>
                    <a:pt x="838200" y="1289050"/>
                  </a:lnTo>
                  <a:lnTo>
                    <a:pt x="768350" y="1250950"/>
                  </a:lnTo>
                  <a:lnTo>
                    <a:pt x="781050" y="1314450"/>
                  </a:lnTo>
                  <a:lnTo>
                    <a:pt x="704850" y="1206500"/>
                  </a:lnTo>
                  <a:lnTo>
                    <a:pt x="679450" y="1276350"/>
                  </a:lnTo>
                  <a:lnTo>
                    <a:pt x="622300" y="1219200"/>
                  </a:lnTo>
                  <a:lnTo>
                    <a:pt x="514350" y="1517650"/>
                  </a:lnTo>
                  <a:lnTo>
                    <a:pt x="552450" y="1193800"/>
                  </a:lnTo>
                  <a:lnTo>
                    <a:pt x="508000" y="1193800"/>
                  </a:lnTo>
                  <a:lnTo>
                    <a:pt x="482600" y="1143000"/>
                  </a:lnTo>
                  <a:lnTo>
                    <a:pt x="457200" y="1200150"/>
                  </a:lnTo>
                  <a:lnTo>
                    <a:pt x="444500" y="1130300"/>
                  </a:lnTo>
                  <a:lnTo>
                    <a:pt x="203200" y="1295400"/>
                  </a:lnTo>
                  <a:lnTo>
                    <a:pt x="368300" y="1117600"/>
                  </a:lnTo>
                  <a:lnTo>
                    <a:pt x="171450" y="1212850"/>
                  </a:lnTo>
                  <a:lnTo>
                    <a:pt x="323850" y="1047750"/>
                  </a:lnTo>
                  <a:lnTo>
                    <a:pt x="323850" y="971550"/>
                  </a:lnTo>
                  <a:lnTo>
                    <a:pt x="254000" y="920750"/>
                  </a:lnTo>
                  <a:lnTo>
                    <a:pt x="76200" y="952500"/>
                  </a:lnTo>
                  <a:lnTo>
                    <a:pt x="355600" y="850900"/>
                  </a:lnTo>
                  <a:lnTo>
                    <a:pt x="260350" y="768350"/>
                  </a:lnTo>
                  <a:lnTo>
                    <a:pt x="330200" y="749300"/>
                  </a:lnTo>
                  <a:lnTo>
                    <a:pt x="0" y="603250"/>
                  </a:lnTo>
                  <a:lnTo>
                    <a:pt x="342900" y="698500"/>
                  </a:lnTo>
                  <a:lnTo>
                    <a:pt x="317500" y="609600"/>
                  </a:lnTo>
                  <a:lnTo>
                    <a:pt x="273050" y="476250"/>
                  </a:lnTo>
                  <a:lnTo>
                    <a:pt x="355600" y="546100"/>
                  </a:lnTo>
                  <a:lnTo>
                    <a:pt x="355600" y="495300"/>
                  </a:lnTo>
                  <a:lnTo>
                    <a:pt x="146050" y="228600"/>
                  </a:lnTo>
                  <a:lnTo>
                    <a:pt x="406400" y="463550"/>
                  </a:lnTo>
                  <a:lnTo>
                    <a:pt x="476250" y="444500"/>
                  </a:lnTo>
                  <a:lnTo>
                    <a:pt x="539750" y="361950"/>
                  </a:lnTo>
                  <a:lnTo>
                    <a:pt x="533400" y="215900"/>
                  </a:lnTo>
                  <a:lnTo>
                    <a:pt x="495300" y="0"/>
                  </a:lnTo>
                  <a:lnTo>
                    <a:pt x="641350" y="412750"/>
                  </a:lnTo>
                  <a:lnTo>
                    <a:pt x="654050" y="292100"/>
                  </a:lnTo>
                  <a:lnTo>
                    <a:pt x="787400" y="431800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146050" h="234950" prst="relaxedInse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: 도형 16">
              <a:extLst>
                <a:ext uri="{FF2B5EF4-FFF2-40B4-BE49-F238E27FC236}">
                  <a16:creationId xmlns:a16="http://schemas.microsoft.com/office/drawing/2014/main" id="{7AF3D32A-0A0C-4CE0-9945-171E00C2588C}"/>
                </a:ext>
              </a:extLst>
            </p:cNvPr>
            <p:cNvSpPr/>
            <p:nvPr/>
          </p:nvSpPr>
          <p:spPr>
            <a:xfrm>
              <a:off x="9303473" y="4775024"/>
              <a:ext cx="426314" cy="421416"/>
            </a:xfrm>
            <a:custGeom>
              <a:avLst/>
              <a:gdLst>
                <a:gd name="connsiteX0" fmla="*/ 256238 w 464277"/>
                <a:gd name="connsiteY0" fmla="*/ 10983 h 458943"/>
                <a:gd name="connsiteX1" fmla="*/ 370538 w 464277"/>
                <a:gd name="connsiteY1" fmla="*/ 49083 h 458943"/>
                <a:gd name="connsiteX2" fmla="*/ 421338 w 464277"/>
                <a:gd name="connsiteY2" fmla="*/ 106233 h 458943"/>
                <a:gd name="connsiteX3" fmla="*/ 459438 w 464277"/>
                <a:gd name="connsiteY3" fmla="*/ 290383 h 458943"/>
                <a:gd name="connsiteX4" fmla="*/ 307038 w 464277"/>
                <a:gd name="connsiteY4" fmla="*/ 455483 h 458943"/>
                <a:gd name="connsiteX5" fmla="*/ 135588 w 464277"/>
                <a:gd name="connsiteY5" fmla="*/ 404683 h 458943"/>
                <a:gd name="connsiteX6" fmla="*/ 97488 w 464277"/>
                <a:gd name="connsiteY6" fmla="*/ 430083 h 458943"/>
                <a:gd name="connsiteX7" fmla="*/ 59388 w 464277"/>
                <a:gd name="connsiteY7" fmla="*/ 334833 h 458943"/>
                <a:gd name="connsiteX8" fmla="*/ 2238 w 464277"/>
                <a:gd name="connsiteY8" fmla="*/ 271333 h 458943"/>
                <a:gd name="connsiteX9" fmla="*/ 21288 w 464277"/>
                <a:gd name="connsiteY9" fmla="*/ 131633 h 458943"/>
                <a:gd name="connsiteX10" fmla="*/ 110188 w 464277"/>
                <a:gd name="connsiteY10" fmla="*/ 10983 h 458943"/>
                <a:gd name="connsiteX11" fmla="*/ 256238 w 464277"/>
                <a:gd name="connsiteY11" fmla="*/ 10983 h 458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4277" h="458943">
                  <a:moveTo>
                    <a:pt x="256238" y="10983"/>
                  </a:moveTo>
                  <a:cubicBezTo>
                    <a:pt x="299630" y="17333"/>
                    <a:pt x="343021" y="33208"/>
                    <a:pt x="370538" y="49083"/>
                  </a:cubicBezTo>
                  <a:cubicBezTo>
                    <a:pt x="398055" y="64958"/>
                    <a:pt x="406521" y="66016"/>
                    <a:pt x="421338" y="106233"/>
                  </a:cubicBezTo>
                  <a:cubicBezTo>
                    <a:pt x="436155" y="146450"/>
                    <a:pt x="478488" y="232175"/>
                    <a:pt x="459438" y="290383"/>
                  </a:cubicBezTo>
                  <a:cubicBezTo>
                    <a:pt x="440388" y="348591"/>
                    <a:pt x="361013" y="436433"/>
                    <a:pt x="307038" y="455483"/>
                  </a:cubicBezTo>
                  <a:cubicBezTo>
                    <a:pt x="253063" y="474533"/>
                    <a:pt x="170513" y="408916"/>
                    <a:pt x="135588" y="404683"/>
                  </a:cubicBezTo>
                  <a:cubicBezTo>
                    <a:pt x="100663" y="400450"/>
                    <a:pt x="110188" y="441725"/>
                    <a:pt x="97488" y="430083"/>
                  </a:cubicBezTo>
                  <a:cubicBezTo>
                    <a:pt x="84788" y="418441"/>
                    <a:pt x="75263" y="361291"/>
                    <a:pt x="59388" y="334833"/>
                  </a:cubicBezTo>
                  <a:cubicBezTo>
                    <a:pt x="43513" y="308375"/>
                    <a:pt x="8588" y="305200"/>
                    <a:pt x="2238" y="271333"/>
                  </a:cubicBezTo>
                  <a:cubicBezTo>
                    <a:pt x="-4112" y="237466"/>
                    <a:pt x="3296" y="175025"/>
                    <a:pt x="21288" y="131633"/>
                  </a:cubicBezTo>
                  <a:cubicBezTo>
                    <a:pt x="39280" y="88241"/>
                    <a:pt x="75263" y="32150"/>
                    <a:pt x="110188" y="10983"/>
                  </a:cubicBezTo>
                  <a:cubicBezTo>
                    <a:pt x="145113" y="-10184"/>
                    <a:pt x="212846" y="4633"/>
                    <a:pt x="256238" y="10983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innerShdw blurRad="63500" dist="190500" dir="16200000">
                <a:prstClr val="black">
                  <a:alpha val="42000"/>
                </a:prstClr>
              </a:innerShdw>
            </a:effectLst>
            <a:scene3d>
              <a:camera prst="orthographicFront"/>
              <a:lightRig rig="threePt" dir="t"/>
            </a:scene3d>
            <a:sp3d>
              <a:bevelT w="425450" h="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8BF3B87F-B2BC-4451-B6FC-F1F6ABA3E52E}"/>
              </a:ext>
            </a:extLst>
          </p:cNvPr>
          <p:cNvGrpSpPr/>
          <p:nvPr/>
        </p:nvGrpSpPr>
        <p:grpSpPr>
          <a:xfrm>
            <a:off x="9292225" y="6022861"/>
            <a:ext cx="199702" cy="204767"/>
            <a:chOff x="9018087" y="4392976"/>
            <a:chExt cx="1065713" cy="1092742"/>
          </a:xfrm>
        </p:grpSpPr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326983D1-FD36-485F-80C2-6B414C72FE5B}"/>
                </a:ext>
              </a:extLst>
            </p:cNvPr>
            <p:cNvSpPr/>
            <p:nvPr/>
          </p:nvSpPr>
          <p:spPr>
            <a:xfrm>
              <a:off x="9018087" y="4392976"/>
              <a:ext cx="1065713" cy="1092742"/>
            </a:xfrm>
            <a:custGeom>
              <a:avLst/>
              <a:gdLst>
                <a:gd name="connsiteX0" fmla="*/ 787400 w 1479550"/>
                <a:gd name="connsiteY0" fmla="*/ 431800 h 1517650"/>
                <a:gd name="connsiteX1" fmla="*/ 882650 w 1479550"/>
                <a:gd name="connsiteY1" fmla="*/ 146050 h 1517650"/>
                <a:gd name="connsiteX2" fmla="*/ 844550 w 1479550"/>
                <a:gd name="connsiteY2" fmla="*/ 495300 h 1517650"/>
                <a:gd name="connsiteX3" fmla="*/ 908050 w 1479550"/>
                <a:gd name="connsiteY3" fmla="*/ 514350 h 1517650"/>
                <a:gd name="connsiteX4" fmla="*/ 1289050 w 1479550"/>
                <a:gd name="connsiteY4" fmla="*/ 254000 h 1517650"/>
                <a:gd name="connsiteX5" fmla="*/ 1060450 w 1479550"/>
                <a:gd name="connsiteY5" fmla="*/ 488950 h 1517650"/>
                <a:gd name="connsiteX6" fmla="*/ 1123950 w 1479550"/>
                <a:gd name="connsiteY6" fmla="*/ 558800 h 1517650"/>
                <a:gd name="connsiteX7" fmla="*/ 1085850 w 1479550"/>
                <a:gd name="connsiteY7" fmla="*/ 596900 h 1517650"/>
                <a:gd name="connsiteX8" fmla="*/ 1123950 w 1479550"/>
                <a:gd name="connsiteY8" fmla="*/ 603250 h 1517650"/>
                <a:gd name="connsiteX9" fmla="*/ 1111250 w 1479550"/>
                <a:gd name="connsiteY9" fmla="*/ 660400 h 1517650"/>
                <a:gd name="connsiteX10" fmla="*/ 1403350 w 1479550"/>
                <a:gd name="connsiteY10" fmla="*/ 622300 h 1517650"/>
                <a:gd name="connsiteX11" fmla="*/ 1136650 w 1479550"/>
                <a:gd name="connsiteY11" fmla="*/ 723900 h 1517650"/>
                <a:gd name="connsiteX12" fmla="*/ 1479550 w 1479550"/>
                <a:gd name="connsiteY12" fmla="*/ 704850 h 1517650"/>
                <a:gd name="connsiteX13" fmla="*/ 1181100 w 1479550"/>
                <a:gd name="connsiteY13" fmla="*/ 768350 h 1517650"/>
                <a:gd name="connsiteX14" fmla="*/ 1212850 w 1479550"/>
                <a:gd name="connsiteY14" fmla="*/ 838200 h 1517650"/>
                <a:gd name="connsiteX15" fmla="*/ 1143000 w 1479550"/>
                <a:gd name="connsiteY15" fmla="*/ 844550 h 1517650"/>
                <a:gd name="connsiteX16" fmla="*/ 1181100 w 1479550"/>
                <a:gd name="connsiteY16" fmla="*/ 933450 h 1517650"/>
                <a:gd name="connsiteX17" fmla="*/ 1397000 w 1479550"/>
                <a:gd name="connsiteY17" fmla="*/ 1009650 h 1517650"/>
                <a:gd name="connsiteX18" fmla="*/ 1130300 w 1479550"/>
                <a:gd name="connsiteY18" fmla="*/ 946150 h 1517650"/>
                <a:gd name="connsiteX19" fmla="*/ 1130300 w 1479550"/>
                <a:gd name="connsiteY19" fmla="*/ 1028700 h 1517650"/>
                <a:gd name="connsiteX20" fmla="*/ 1054100 w 1479550"/>
                <a:gd name="connsiteY20" fmla="*/ 1047750 h 1517650"/>
                <a:gd name="connsiteX21" fmla="*/ 1066800 w 1479550"/>
                <a:gd name="connsiteY21" fmla="*/ 1104900 h 1517650"/>
                <a:gd name="connsiteX22" fmla="*/ 1244600 w 1479550"/>
                <a:gd name="connsiteY22" fmla="*/ 1333500 h 1517650"/>
                <a:gd name="connsiteX23" fmla="*/ 984250 w 1479550"/>
                <a:gd name="connsiteY23" fmla="*/ 1130300 h 1517650"/>
                <a:gd name="connsiteX24" fmla="*/ 1016000 w 1479550"/>
                <a:gd name="connsiteY24" fmla="*/ 1422400 h 1517650"/>
                <a:gd name="connsiteX25" fmla="*/ 869950 w 1479550"/>
                <a:gd name="connsiteY25" fmla="*/ 1187450 h 1517650"/>
                <a:gd name="connsiteX26" fmla="*/ 831850 w 1479550"/>
                <a:gd name="connsiteY26" fmla="*/ 1206500 h 1517650"/>
                <a:gd name="connsiteX27" fmla="*/ 838200 w 1479550"/>
                <a:gd name="connsiteY27" fmla="*/ 1289050 h 1517650"/>
                <a:gd name="connsiteX28" fmla="*/ 768350 w 1479550"/>
                <a:gd name="connsiteY28" fmla="*/ 1250950 h 1517650"/>
                <a:gd name="connsiteX29" fmla="*/ 781050 w 1479550"/>
                <a:gd name="connsiteY29" fmla="*/ 1314450 h 1517650"/>
                <a:gd name="connsiteX30" fmla="*/ 704850 w 1479550"/>
                <a:gd name="connsiteY30" fmla="*/ 1206500 h 1517650"/>
                <a:gd name="connsiteX31" fmla="*/ 679450 w 1479550"/>
                <a:gd name="connsiteY31" fmla="*/ 1276350 h 1517650"/>
                <a:gd name="connsiteX32" fmla="*/ 622300 w 1479550"/>
                <a:gd name="connsiteY32" fmla="*/ 1219200 h 1517650"/>
                <a:gd name="connsiteX33" fmla="*/ 514350 w 1479550"/>
                <a:gd name="connsiteY33" fmla="*/ 1517650 h 1517650"/>
                <a:gd name="connsiteX34" fmla="*/ 552450 w 1479550"/>
                <a:gd name="connsiteY34" fmla="*/ 1193800 h 1517650"/>
                <a:gd name="connsiteX35" fmla="*/ 508000 w 1479550"/>
                <a:gd name="connsiteY35" fmla="*/ 1193800 h 1517650"/>
                <a:gd name="connsiteX36" fmla="*/ 482600 w 1479550"/>
                <a:gd name="connsiteY36" fmla="*/ 1143000 h 1517650"/>
                <a:gd name="connsiteX37" fmla="*/ 457200 w 1479550"/>
                <a:gd name="connsiteY37" fmla="*/ 1200150 h 1517650"/>
                <a:gd name="connsiteX38" fmla="*/ 444500 w 1479550"/>
                <a:gd name="connsiteY38" fmla="*/ 1130300 h 1517650"/>
                <a:gd name="connsiteX39" fmla="*/ 203200 w 1479550"/>
                <a:gd name="connsiteY39" fmla="*/ 1295400 h 1517650"/>
                <a:gd name="connsiteX40" fmla="*/ 368300 w 1479550"/>
                <a:gd name="connsiteY40" fmla="*/ 1117600 h 1517650"/>
                <a:gd name="connsiteX41" fmla="*/ 171450 w 1479550"/>
                <a:gd name="connsiteY41" fmla="*/ 1212850 h 1517650"/>
                <a:gd name="connsiteX42" fmla="*/ 323850 w 1479550"/>
                <a:gd name="connsiteY42" fmla="*/ 1047750 h 1517650"/>
                <a:gd name="connsiteX43" fmla="*/ 323850 w 1479550"/>
                <a:gd name="connsiteY43" fmla="*/ 971550 h 1517650"/>
                <a:gd name="connsiteX44" fmla="*/ 254000 w 1479550"/>
                <a:gd name="connsiteY44" fmla="*/ 920750 h 1517650"/>
                <a:gd name="connsiteX45" fmla="*/ 76200 w 1479550"/>
                <a:gd name="connsiteY45" fmla="*/ 952500 h 1517650"/>
                <a:gd name="connsiteX46" fmla="*/ 355600 w 1479550"/>
                <a:gd name="connsiteY46" fmla="*/ 850900 h 1517650"/>
                <a:gd name="connsiteX47" fmla="*/ 260350 w 1479550"/>
                <a:gd name="connsiteY47" fmla="*/ 768350 h 1517650"/>
                <a:gd name="connsiteX48" fmla="*/ 330200 w 1479550"/>
                <a:gd name="connsiteY48" fmla="*/ 749300 h 1517650"/>
                <a:gd name="connsiteX49" fmla="*/ 0 w 1479550"/>
                <a:gd name="connsiteY49" fmla="*/ 603250 h 1517650"/>
                <a:gd name="connsiteX50" fmla="*/ 342900 w 1479550"/>
                <a:gd name="connsiteY50" fmla="*/ 698500 h 1517650"/>
                <a:gd name="connsiteX51" fmla="*/ 317500 w 1479550"/>
                <a:gd name="connsiteY51" fmla="*/ 609600 h 1517650"/>
                <a:gd name="connsiteX52" fmla="*/ 273050 w 1479550"/>
                <a:gd name="connsiteY52" fmla="*/ 476250 h 1517650"/>
                <a:gd name="connsiteX53" fmla="*/ 355600 w 1479550"/>
                <a:gd name="connsiteY53" fmla="*/ 546100 h 1517650"/>
                <a:gd name="connsiteX54" fmla="*/ 355600 w 1479550"/>
                <a:gd name="connsiteY54" fmla="*/ 495300 h 1517650"/>
                <a:gd name="connsiteX55" fmla="*/ 146050 w 1479550"/>
                <a:gd name="connsiteY55" fmla="*/ 228600 h 1517650"/>
                <a:gd name="connsiteX56" fmla="*/ 406400 w 1479550"/>
                <a:gd name="connsiteY56" fmla="*/ 463550 h 1517650"/>
                <a:gd name="connsiteX57" fmla="*/ 476250 w 1479550"/>
                <a:gd name="connsiteY57" fmla="*/ 444500 h 1517650"/>
                <a:gd name="connsiteX58" fmla="*/ 539750 w 1479550"/>
                <a:gd name="connsiteY58" fmla="*/ 361950 h 1517650"/>
                <a:gd name="connsiteX59" fmla="*/ 533400 w 1479550"/>
                <a:gd name="connsiteY59" fmla="*/ 215900 h 1517650"/>
                <a:gd name="connsiteX60" fmla="*/ 495300 w 1479550"/>
                <a:gd name="connsiteY60" fmla="*/ 0 h 1517650"/>
                <a:gd name="connsiteX61" fmla="*/ 641350 w 1479550"/>
                <a:gd name="connsiteY61" fmla="*/ 412750 h 1517650"/>
                <a:gd name="connsiteX62" fmla="*/ 654050 w 1479550"/>
                <a:gd name="connsiteY62" fmla="*/ 292100 h 1517650"/>
                <a:gd name="connsiteX63" fmla="*/ 787400 w 1479550"/>
                <a:gd name="connsiteY63" fmla="*/ 431800 h 151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1479550" h="1517650">
                  <a:moveTo>
                    <a:pt x="787400" y="431800"/>
                  </a:moveTo>
                  <a:lnTo>
                    <a:pt x="882650" y="146050"/>
                  </a:lnTo>
                  <a:lnTo>
                    <a:pt x="844550" y="495300"/>
                  </a:lnTo>
                  <a:lnTo>
                    <a:pt x="908050" y="514350"/>
                  </a:lnTo>
                  <a:lnTo>
                    <a:pt x="1289050" y="254000"/>
                  </a:lnTo>
                  <a:lnTo>
                    <a:pt x="1060450" y="488950"/>
                  </a:lnTo>
                  <a:lnTo>
                    <a:pt x="1123950" y="558800"/>
                  </a:lnTo>
                  <a:lnTo>
                    <a:pt x="1085850" y="596900"/>
                  </a:lnTo>
                  <a:lnTo>
                    <a:pt x="1123950" y="603250"/>
                  </a:lnTo>
                  <a:lnTo>
                    <a:pt x="1111250" y="660400"/>
                  </a:lnTo>
                  <a:lnTo>
                    <a:pt x="1403350" y="622300"/>
                  </a:lnTo>
                  <a:lnTo>
                    <a:pt x="1136650" y="723900"/>
                  </a:lnTo>
                  <a:lnTo>
                    <a:pt x="1479550" y="704850"/>
                  </a:lnTo>
                  <a:lnTo>
                    <a:pt x="1181100" y="768350"/>
                  </a:lnTo>
                  <a:lnTo>
                    <a:pt x="1212850" y="838200"/>
                  </a:lnTo>
                  <a:lnTo>
                    <a:pt x="1143000" y="844550"/>
                  </a:lnTo>
                  <a:lnTo>
                    <a:pt x="1181100" y="933450"/>
                  </a:lnTo>
                  <a:lnTo>
                    <a:pt x="1397000" y="1009650"/>
                  </a:lnTo>
                  <a:lnTo>
                    <a:pt x="1130300" y="946150"/>
                  </a:lnTo>
                  <a:lnTo>
                    <a:pt x="1130300" y="1028700"/>
                  </a:lnTo>
                  <a:lnTo>
                    <a:pt x="1054100" y="1047750"/>
                  </a:lnTo>
                  <a:lnTo>
                    <a:pt x="1066800" y="1104900"/>
                  </a:lnTo>
                  <a:lnTo>
                    <a:pt x="1244600" y="1333500"/>
                  </a:lnTo>
                  <a:lnTo>
                    <a:pt x="984250" y="1130300"/>
                  </a:lnTo>
                  <a:lnTo>
                    <a:pt x="1016000" y="1422400"/>
                  </a:lnTo>
                  <a:lnTo>
                    <a:pt x="869950" y="1187450"/>
                  </a:lnTo>
                  <a:lnTo>
                    <a:pt x="831850" y="1206500"/>
                  </a:lnTo>
                  <a:lnTo>
                    <a:pt x="838200" y="1289050"/>
                  </a:lnTo>
                  <a:lnTo>
                    <a:pt x="768350" y="1250950"/>
                  </a:lnTo>
                  <a:lnTo>
                    <a:pt x="781050" y="1314450"/>
                  </a:lnTo>
                  <a:lnTo>
                    <a:pt x="704850" y="1206500"/>
                  </a:lnTo>
                  <a:lnTo>
                    <a:pt x="679450" y="1276350"/>
                  </a:lnTo>
                  <a:lnTo>
                    <a:pt x="622300" y="1219200"/>
                  </a:lnTo>
                  <a:lnTo>
                    <a:pt x="514350" y="1517650"/>
                  </a:lnTo>
                  <a:lnTo>
                    <a:pt x="552450" y="1193800"/>
                  </a:lnTo>
                  <a:lnTo>
                    <a:pt x="508000" y="1193800"/>
                  </a:lnTo>
                  <a:lnTo>
                    <a:pt x="482600" y="1143000"/>
                  </a:lnTo>
                  <a:lnTo>
                    <a:pt x="457200" y="1200150"/>
                  </a:lnTo>
                  <a:lnTo>
                    <a:pt x="444500" y="1130300"/>
                  </a:lnTo>
                  <a:lnTo>
                    <a:pt x="203200" y="1295400"/>
                  </a:lnTo>
                  <a:lnTo>
                    <a:pt x="368300" y="1117600"/>
                  </a:lnTo>
                  <a:lnTo>
                    <a:pt x="171450" y="1212850"/>
                  </a:lnTo>
                  <a:lnTo>
                    <a:pt x="323850" y="1047750"/>
                  </a:lnTo>
                  <a:lnTo>
                    <a:pt x="323850" y="971550"/>
                  </a:lnTo>
                  <a:lnTo>
                    <a:pt x="254000" y="920750"/>
                  </a:lnTo>
                  <a:lnTo>
                    <a:pt x="76200" y="952500"/>
                  </a:lnTo>
                  <a:lnTo>
                    <a:pt x="355600" y="850900"/>
                  </a:lnTo>
                  <a:lnTo>
                    <a:pt x="260350" y="768350"/>
                  </a:lnTo>
                  <a:lnTo>
                    <a:pt x="330200" y="749300"/>
                  </a:lnTo>
                  <a:lnTo>
                    <a:pt x="0" y="603250"/>
                  </a:lnTo>
                  <a:lnTo>
                    <a:pt x="342900" y="698500"/>
                  </a:lnTo>
                  <a:lnTo>
                    <a:pt x="317500" y="609600"/>
                  </a:lnTo>
                  <a:lnTo>
                    <a:pt x="273050" y="476250"/>
                  </a:lnTo>
                  <a:lnTo>
                    <a:pt x="355600" y="546100"/>
                  </a:lnTo>
                  <a:lnTo>
                    <a:pt x="355600" y="495300"/>
                  </a:lnTo>
                  <a:lnTo>
                    <a:pt x="146050" y="228600"/>
                  </a:lnTo>
                  <a:lnTo>
                    <a:pt x="406400" y="463550"/>
                  </a:lnTo>
                  <a:lnTo>
                    <a:pt x="476250" y="444500"/>
                  </a:lnTo>
                  <a:lnTo>
                    <a:pt x="539750" y="361950"/>
                  </a:lnTo>
                  <a:lnTo>
                    <a:pt x="533400" y="215900"/>
                  </a:lnTo>
                  <a:lnTo>
                    <a:pt x="495300" y="0"/>
                  </a:lnTo>
                  <a:lnTo>
                    <a:pt x="641350" y="412750"/>
                  </a:lnTo>
                  <a:lnTo>
                    <a:pt x="654050" y="292100"/>
                  </a:lnTo>
                  <a:lnTo>
                    <a:pt x="787400" y="431800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146050" h="234950" prst="relaxedInse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" name="자유형: 도형 19">
              <a:extLst>
                <a:ext uri="{FF2B5EF4-FFF2-40B4-BE49-F238E27FC236}">
                  <a16:creationId xmlns:a16="http://schemas.microsoft.com/office/drawing/2014/main" id="{A814489C-0155-41E6-9119-26234BAE3F3E}"/>
                </a:ext>
              </a:extLst>
            </p:cNvPr>
            <p:cNvSpPr/>
            <p:nvPr/>
          </p:nvSpPr>
          <p:spPr>
            <a:xfrm>
              <a:off x="9303473" y="4775024"/>
              <a:ext cx="426314" cy="421416"/>
            </a:xfrm>
            <a:custGeom>
              <a:avLst/>
              <a:gdLst>
                <a:gd name="connsiteX0" fmla="*/ 256238 w 464277"/>
                <a:gd name="connsiteY0" fmla="*/ 10983 h 458943"/>
                <a:gd name="connsiteX1" fmla="*/ 370538 w 464277"/>
                <a:gd name="connsiteY1" fmla="*/ 49083 h 458943"/>
                <a:gd name="connsiteX2" fmla="*/ 421338 w 464277"/>
                <a:gd name="connsiteY2" fmla="*/ 106233 h 458943"/>
                <a:gd name="connsiteX3" fmla="*/ 459438 w 464277"/>
                <a:gd name="connsiteY3" fmla="*/ 290383 h 458943"/>
                <a:gd name="connsiteX4" fmla="*/ 307038 w 464277"/>
                <a:gd name="connsiteY4" fmla="*/ 455483 h 458943"/>
                <a:gd name="connsiteX5" fmla="*/ 135588 w 464277"/>
                <a:gd name="connsiteY5" fmla="*/ 404683 h 458943"/>
                <a:gd name="connsiteX6" fmla="*/ 97488 w 464277"/>
                <a:gd name="connsiteY6" fmla="*/ 430083 h 458943"/>
                <a:gd name="connsiteX7" fmla="*/ 59388 w 464277"/>
                <a:gd name="connsiteY7" fmla="*/ 334833 h 458943"/>
                <a:gd name="connsiteX8" fmla="*/ 2238 w 464277"/>
                <a:gd name="connsiteY8" fmla="*/ 271333 h 458943"/>
                <a:gd name="connsiteX9" fmla="*/ 21288 w 464277"/>
                <a:gd name="connsiteY9" fmla="*/ 131633 h 458943"/>
                <a:gd name="connsiteX10" fmla="*/ 110188 w 464277"/>
                <a:gd name="connsiteY10" fmla="*/ 10983 h 458943"/>
                <a:gd name="connsiteX11" fmla="*/ 256238 w 464277"/>
                <a:gd name="connsiteY11" fmla="*/ 10983 h 458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4277" h="458943">
                  <a:moveTo>
                    <a:pt x="256238" y="10983"/>
                  </a:moveTo>
                  <a:cubicBezTo>
                    <a:pt x="299630" y="17333"/>
                    <a:pt x="343021" y="33208"/>
                    <a:pt x="370538" y="49083"/>
                  </a:cubicBezTo>
                  <a:cubicBezTo>
                    <a:pt x="398055" y="64958"/>
                    <a:pt x="406521" y="66016"/>
                    <a:pt x="421338" y="106233"/>
                  </a:cubicBezTo>
                  <a:cubicBezTo>
                    <a:pt x="436155" y="146450"/>
                    <a:pt x="478488" y="232175"/>
                    <a:pt x="459438" y="290383"/>
                  </a:cubicBezTo>
                  <a:cubicBezTo>
                    <a:pt x="440388" y="348591"/>
                    <a:pt x="361013" y="436433"/>
                    <a:pt x="307038" y="455483"/>
                  </a:cubicBezTo>
                  <a:cubicBezTo>
                    <a:pt x="253063" y="474533"/>
                    <a:pt x="170513" y="408916"/>
                    <a:pt x="135588" y="404683"/>
                  </a:cubicBezTo>
                  <a:cubicBezTo>
                    <a:pt x="100663" y="400450"/>
                    <a:pt x="110188" y="441725"/>
                    <a:pt x="97488" y="430083"/>
                  </a:cubicBezTo>
                  <a:cubicBezTo>
                    <a:pt x="84788" y="418441"/>
                    <a:pt x="75263" y="361291"/>
                    <a:pt x="59388" y="334833"/>
                  </a:cubicBezTo>
                  <a:cubicBezTo>
                    <a:pt x="43513" y="308375"/>
                    <a:pt x="8588" y="305200"/>
                    <a:pt x="2238" y="271333"/>
                  </a:cubicBezTo>
                  <a:cubicBezTo>
                    <a:pt x="-4112" y="237466"/>
                    <a:pt x="3296" y="175025"/>
                    <a:pt x="21288" y="131633"/>
                  </a:cubicBezTo>
                  <a:cubicBezTo>
                    <a:pt x="39280" y="88241"/>
                    <a:pt x="75263" y="32150"/>
                    <a:pt x="110188" y="10983"/>
                  </a:cubicBezTo>
                  <a:cubicBezTo>
                    <a:pt x="145113" y="-10184"/>
                    <a:pt x="212846" y="4633"/>
                    <a:pt x="256238" y="10983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innerShdw blurRad="63500" dist="190500" dir="16200000">
                <a:prstClr val="black">
                  <a:alpha val="42000"/>
                </a:prstClr>
              </a:innerShdw>
            </a:effectLst>
            <a:scene3d>
              <a:camera prst="orthographicFront"/>
              <a:lightRig rig="threePt" dir="t"/>
            </a:scene3d>
            <a:sp3d>
              <a:bevelT w="425450" h="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1DD2FDA1-D96C-4D7D-9DB0-EA48920633E6}"/>
              </a:ext>
            </a:extLst>
          </p:cNvPr>
          <p:cNvGrpSpPr/>
          <p:nvPr/>
        </p:nvGrpSpPr>
        <p:grpSpPr>
          <a:xfrm>
            <a:off x="9743572" y="5449845"/>
            <a:ext cx="199702" cy="204767"/>
            <a:chOff x="9018087" y="4392976"/>
            <a:chExt cx="1065713" cy="1092742"/>
          </a:xfrm>
        </p:grpSpPr>
        <p:sp>
          <p:nvSpPr>
            <p:cNvPr id="22" name="자유형: 도형 21">
              <a:extLst>
                <a:ext uri="{FF2B5EF4-FFF2-40B4-BE49-F238E27FC236}">
                  <a16:creationId xmlns:a16="http://schemas.microsoft.com/office/drawing/2014/main" id="{366E8936-C8D2-490C-9EAC-79D416759FF9}"/>
                </a:ext>
              </a:extLst>
            </p:cNvPr>
            <p:cNvSpPr/>
            <p:nvPr/>
          </p:nvSpPr>
          <p:spPr>
            <a:xfrm>
              <a:off x="9018087" y="4392976"/>
              <a:ext cx="1065713" cy="1092742"/>
            </a:xfrm>
            <a:custGeom>
              <a:avLst/>
              <a:gdLst>
                <a:gd name="connsiteX0" fmla="*/ 787400 w 1479550"/>
                <a:gd name="connsiteY0" fmla="*/ 431800 h 1517650"/>
                <a:gd name="connsiteX1" fmla="*/ 882650 w 1479550"/>
                <a:gd name="connsiteY1" fmla="*/ 146050 h 1517650"/>
                <a:gd name="connsiteX2" fmla="*/ 844550 w 1479550"/>
                <a:gd name="connsiteY2" fmla="*/ 495300 h 1517650"/>
                <a:gd name="connsiteX3" fmla="*/ 908050 w 1479550"/>
                <a:gd name="connsiteY3" fmla="*/ 514350 h 1517650"/>
                <a:gd name="connsiteX4" fmla="*/ 1289050 w 1479550"/>
                <a:gd name="connsiteY4" fmla="*/ 254000 h 1517650"/>
                <a:gd name="connsiteX5" fmla="*/ 1060450 w 1479550"/>
                <a:gd name="connsiteY5" fmla="*/ 488950 h 1517650"/>
                <a:gd name="connsiteX6" fmla="*/ 1123950 w 1479550"/>
                <a:gd name="connsiteY6" fmla="*/ 558800 h 1517650"/>
                <a:gd name="connsiteX7" fmla="*/ 1085850 w 1479550"/>
                <a:gd name="connsiteY7" fmla="*/ 596900 h 1517650"/>
                <a:gd name="connsiteX8" fmla="*/ 1123950 w 1479550"/>
                <a:gd name="connsiteY8" fmla="*/ 603250 h 1517650"/>
                <a:gd name="connsiteX9" fmla="*/ 1111250 w 1479550"/>
                <a:gd name="connsiteY9" fmla="*/ 660400 h 1517650"/>
                <a:gd name="connsiteX10" fmla="*/ 1403350 w 1479550"/>
                <a:gd name="connsiteY10" fmla="*/ 622300 h 1517650"/>
                <a:gd name="connsiteX11" fmla="*/ 1136650 w 1479550"/>
                <a:gd name="connsiteY11" fmla="*/ 723900 h 1517650"/>
                <a:gd name="connsiteX12" fmla="*/ 1479550 w 1479550"/>
                <a:gd name="connsiteY12" fmla="*/ 704850 h 1517650"/>
                <a:gd name="connsiteX13" fmla="*/ 1181100 w 1479550"/>
                <a:gd name="connsiteY13" fmla="*/ 768350 h 1517650"/>
                <a:gd name="connsiteX14" fmla="*/ 1212850 w 1479550"/>
                <a:gd name="connsiteY14" fmla="*/ 838200 h 1517650"/>
                <a:gd name="connsiteX15" fmla="*/ 1143000 w 1479550"/>
                <a:gd name="connsiteY15" fmla="*/ 844550 h 1517650"/>
                <a:gd name="connsiteX16" fmla="*/ 1181100 w 1479550"/>
                <a:gd name="connsiteY16" fmla="*/ 933450 h 1517650"/>
                <a:gd name="connsiteX17" fmla="*/ 1397000 w 1479550"/>
                <a:gd name="connsiteY17" fmla="*/ 1009650 h 1517650"/>
                <a:gd name="connsiteX18" fmla="*/ 1130300 w 1479550"/>
                <a:gd name="connsiteY18" fmla="*/ 946150 h 1517650"/>
                <a:gd name="connsiteX19" fmla="*/ 1130300 w 1479550"/>
                <a:gd name="connsiteY19" fmla="*/ 1028700 h 1517650"/>
                <a:gd name="connsiteX20" fmla="*/ 1054100 w 1479550"/>
                <a:gd name="connsiteY20" fmla="*/ 1047750 h 1517650"/>
                <a:gd name="connsiteX21" fmla="*/ 1066800 w 1479550"/>
                <a:gd name="connsiteY21" fmla="*/ 1104900 h 1517650"/>
                <a:gd name="connsiteX22" fmla="*/ 1244600 w 1479550"/>
                <a:gd name="connsiteY22" fmla="*/ 1333500 h 1517650"/>
                <a:gd name="connsiteX23" fmla="*/ 984250 w 1479550"/>
                <a:gd name="connsiteY23" fmla="*/ 1130300 h 1517650"/>
                <a:gd name="connsiteX24" fmla="*/ 1016000 w 1479550"/>
                <a:gd name="connsiteY24" fmla="*/ 1422400 h 1517650"/>
                <a:gd name="connsiteX25" fmla="*/ 869950 w 1479550"/>
                <a:gd name="connsiteY25" fmla="*/ 1187450 h 1517650"/>
                <a:gd name="connsiteX26" fmla="*/ 831850 w 1479550"/>
                <a:gd name="connsiteY26" fmla="*/ 1206500 h 1517650"/>
                <a:gd name="connsiteX27" fmla="*/ 838200 w 1479550"/>
                <a:gd name="connsiteY27" fmla="*/ 1289050 h 1517650"/>
                <a:gd name="connsiteX28" fmla="*/ 768350 w 1479550"/>
                <a:gd name="connsiteY28" fmla="*/ 1250950 h 1517650"/>
                <a:gd name="connsiteX29" fmla="*/ 781050 w 1479550"/>
                <a:gd name="connsiteY29" fmla="*/ 1314450 h 1517650"/>
                <a:gd name="connsiteX30" fmla="*/ 704850 w 1479550"/>
                <a:gd name="connsiteY30" fmla="*/ 1206500 h 1517650"/>
                <a:gd name="connsiteX31" fmla="*/ 679450 w 1479550"/>
                <a:gd name="connsiteY31" fmla="*/ 1276350 h 1517650"/>
                <a:gd name="connsiteX32" fmla="*/ 622300 w 1479550"/>
                <a:gd name="connsiteY32" fmla="*/ 1219200 h 1517650"/>
                <a:gd name="connsiteX33" fmla="*/ 514350 w 1479550"/>
                <a:gd name="connsiteY33" fmla="*/ 1517650 h 1517650"/>
                <a:gd name="connsiteX34" fmla="*/ 552450 w 1479550"/>
                <a:gd name="connsiteY34" fmla="*/ 1193800 h 1517650"/>
                <a:gd name="connsiteX35" fmla="*/ 508000 w 1479550"/>
                <a:gd name="connsiteY35" fmla="*/ 1193800 h 1517650"/>
                <a:gd name="connsiteX36" fmla="*/ 482600 w 1479550"/>
                <a:gd name="connsiteY36" fmla="*/ 1143000 h 1517650"/>
                <a:gd name="connsiteX37" fmla="*/ 457200 w 1479550"/>
                <a:gd name="connsiteY37" fmla="*/ 1200150 h 1517650"/>
                <a:gd name="connsiteX38" fmla="*/ 444500 w 1479550"/>
                <a:gd name="connsiteY38" fmla="*/ 1130300 h 1517650"/>
                <a:gd name="connsiteX39" fmla="*/ 203200 w 1479550"/>
                <a:gd name="connsiteY39" fmla="*/ 1295400 h 1517650"/>
                <a:gd name="connsiteX40" fmla="*/ 368300 w 1479550"/>
                <a:gd name="connsiteY40" fmla="*/ 1117600 h 1517650"/>
                <a:gd name="connsiteX41" fmla="*/ 171450 w 1479550"/>
                <a:gd name="connsiteY41" fmla="*/ 1212850 h 1517650"/>
                <a:gd name="connsiteX42" fmla="*/ 323850 w 1479550"/>
                <a:gd name="connsiteY42" fmla="*/ 1047750 h 1517650"/>
                <a:gd name="connsiteX43" fmla="*/ 323850 w 1479550"/>
                <a:gd name="connsiteY43" fmla="*/ 971550 h 1517650"/>
                <a:gd name="connsiteX44" fmla="*/ 254000 w 1479550"/>
                <a:gd name="connsiteY44" fmla="*/ 920750 h 1517650"/>
                <a:gd name="connsiteX45" fmla="*/ 76200 w 1479550"/>
                <a:gd name="connsiteY45" fmla="*/ 952500 h 1517650"/>
                <a:gd name="connsiteX46" fmla="*/ 355600 w 1479550"/>
                <a:gd name="connsiteY46" fmla="*/ 850900 h 1517650"/>
                <a:gd name="connsiteX47" fmla="*/ 260350 w 1479550"/>
                <a:gd name="connsiteY47" fmla="*/ 768350 h 1517650"/>
                <a:gd name="connsiteX48" fmla="*/ 330200 w 1479550"/>
                <a:gd name="connsiteY48" fmla="*/ 749300 h 1517650"/>
                <a:gd name="connsiteX49" fmla="*/ 0 w 1479550"/>
                <a:gd name="connsiteY49" fmla="*/ 603250 h 1517650"/>
                <a:gd name="connsiteX50" fmla="*/ 342900 w 1479550"/>
                <a:gd name="connsiteY50" fmla="*/ 698500 h 1517650"/>
                <a:gd name="connsiteX51" fmla="*/ 317500 w 1479550"/>
                <a:gd name="connsiteY51" fmla="*/ 609600 h 1517650"/>
                <a:gd name="connsiteX52" fmla="*/ 273050 w 1479550"/>
                <a:gd name="connsiteY52" fmla="*/ 476250 h 1517650"/>
                <a:gd name="connsiteX53" fmla="*/ 355600 w 1479550"/>
                <a:gd name="connsiteY53" fmla="*/ 546100 h 1517650"/>
                <a:gd name="connsiteX54" fmla="*/ 355600 w 1479550"/>
                <a:gd name="connsiteY54" fmla="*/ 495300 h 1517650"/>
                <a:gd name="connsiteX55" fmla="*/ 146050 w 1479550"/>
                <a:gd name="connsiteY55" fmla="*/ 228600 h 1517650"/>
                <a:gd name="connsiteX56" fmla="*/ 406400 w 1479550"/>
                <a:gd name="connsiteY56" fmla="*/ 463550 h 1517650"/>
                <a:gd name="connsiteX57" fmla="*/ 476250 w 1479550"/>
                <a:gd name="connsiteY57" fmla="*/ 444500 h 1517650"/>
                <a:gd name="connsiteX58" fmla="*/ 539750 w 1479550"/>
                <a:gd name="connsiteY58" fmla="*/ 361950 h 1517650"/>
                <a:gd name="connsiteX59" fmla="*/ 533400 w 1479550"/>
                <a:gd name="connsiteY59" fmla="*/ 215900 h 1517650"/>
                <a:gd name="connsiteX60" fmla="*/ 495300 w 1479550"/>
                <a:gd name="connsiteY60" fmla="*/ 0 h 1517650"/>
                <a:gd name="connsiteX61" fmla="*/ 641350 w 1479550"/>
                <a:gd name="connsiteY61" fmla="*/ 412750 h 1517650"/>
                <a:gd name="connsiteX62" fmla="*/ 654050 w 1479550"/>
                <a:gd name="connsiteY62" fmla="*/ 292100 h 1517650"/>
                <a:gd name="connsiteX63" fmla="*/ 787400 w 1479550"/>
                <a:gd name="connsiteY63" fmla="*/ 431800 h 151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1479550" h="1517650">
                  <a:moveTo>
                    <a:pt x="787400" y="431800"/>
                  </a:moveTo>
                  <a:lnTo>
                    <a:pt x="882650" y="146050"/>
                  </a:lnTo>
                  <a:lnTo>
                    <a:pt x="844550" y="495300"/>
                  </a:lnTo>
                  <a:lnTo>
                    <a:pt x="908050" y="514350"/>
                  </a:lnTo>
                  <a:lnTo>
                    <a:pt x="1289050" y="254000"/>
                  </a:lnTo>
                  <a:lnTo>
                    <a:pt x="1060450" y="488950"/>
                  </a:lnTo>
                  <a:lnTo>
                    <a:pt x="1123950" y="558800"/>
                  </a:lnTo>
                  <a:lnTo>
                    <a:pt x="1085850" y="596900"/>
                  </a:lnTo>
                  <a:lnTo>
                    <a:pt x="1123950" y="603250"/>
                  </a:lnTo>
                  <a:lnTo>
                    <a:pt x="1111250" y="660400"/>
                  </a:lnTo>
                  <a:lnTo>
                    <a:pt x="1403350" y="622300"/>
                  </a:lnTo>
                  <a:lnTo>
                    <a:pt x="1136650" y="723900"/>
                  </a:lnTo>
                  <a:lnTo>
                    <a:pt x="1479550" y="704850"/>
                  </a:lnTo>
                  <a:lnTo>
                    <a:pt x="1181100" y="768350"/>
                  </a:lnTo>
                  <a:lnTo>
                    <a:pt x="1212850" y="838200"/>
                  </a:lnTo>
                  <a:lnTo>
                    <a:pt x="1143000" y="844550"/>
                  </a:lnTo>
                  <a:lnTo>
                    <a:pt x="1181100" y="933450"/>
                  </a:lnTo>
                  <a:lnTo>
                    <a:pt x="1397000" y="1009650"/>
                  </a:lnTo>
                  <a:lnTo>
                    <a:pt x="1130300" y="946150"/>
                  </a:lnTo>
                  <a:lnTo>
                    <a:pt x="1130300" y="1028700"/>
                  </a:lnTo>
                  <a:lnTo>
                    <a:pt x="1054100" y="1047750"/>
                  </a:lnTo>
                  <a:lnTo>
                    <a:pt x="1066800" y="1104900"/>
                  </a:lnTo>
                  <a:lnTo>
                    <a:pt x="1244600" y="1333500"/>
                  </a:lnTo>
                  <a:lnTo>
                    <a:pt x="984250" y="1130300"/>
                  </a:lnTo>
                  <a:lnTo>
                    <a:pt x="1016000" y="1422400"/>
                  </a:lnTo>
                  <a:lnTo>
                    <a:pt x="869950" y="1187450"/>
                  </a:lnTo>
                  <a:lnTo>
                    <a:pt x="831850" y="1206500"/>
                  </a:lnTo>
                  <a:lnTo>
                    <a:pt x="838200" y="1289050"/>
                  </a:lnTo>
                  <a:lnTo>
                    <a:pt x="768350" y="1250950"/>
                  </a:lnTo>
                  <a:lnTo>
                    <a:pt x="781050" y="1314450"/>
                  </a:lnTo>
                  <a:lnTo>
                    <a:pt x="704850" y="1206500"/>
                  </a:lnTo>
                  <a:lnTo>
                    <a:pt x="679450" y="1276350"/>
                  </a:lnTo>
                  <a:lnTo>
                    <a:pt x="622300" y="1219200"/>
                  </a:lnTo>
                  <a:lnTo>
                    <a:pt x="514350" y="1517650"/>
                  </a:lnTo>
                  <a:lnTo>
                    <a:pt x="552450" y="1193800"/>
                  </a:lnTo>
                  <a:lnTo>
                    <a:pt x="508000" y="1193800"/>
                  </a:lnTo>
                  <a:lnTo>
                    <a:pt x="482600" y="1143000"/>
                  </a:lnTo>
                  <a:lnTo>
                    <a:pt x="457200" y="1200150"/>
                  </a:lnTo>
                  <a:lnTo>
                    <a:pt x="444500" y="1130300"/>
                  </a:lnTo>
                  <a:lnTo>
                    <a:pt x="203200" y="1295400"/>
                  </a:lnTo>
                  <a:lnTo>
                    <a:pt x="368300" y="1117600"/>
                  </a:lnTo>
                  <a:lnTo>
                    <a:pt x="171450" y="1212850"/>
                  </a:lnTo>
                  <a:lnTo>
                    <a:pt x="323850" y="1047750"/>
                  </a:lnTo>
                  <a:lnTo>
                    <a:pt x="323850" y="971550"/>
                  </a:lnTo>
                  <a:lnTo>
                    <a:pt x="254000" y="920750"/>
                  </a:lnTo>
                  <a:lnTo>
                    <a:pt x="76200" y="952500"/>
                  </a:lnTo>
                  <a:lnTo>
                    <a:pt x="355600" y="850900"/>
                  </a:lnTo>
                  <a:lnTo>
                    <a:pt x="260350" y="768350"/>
                  </a:lnTo>
                  <a:lnTo>
                    <a:pt x="330200" y="749300"/>
                  </a:lnTo>
                  <a:lnTo>
                    <a:pt x="0" y="603250"/>
                  </a:lnTo>
                  <a:lnTo>
                    <a:pt x="342900" y="698500"/>
                  </a:lnTo>
                  <a:lnTo>
                    <a:pt x="317500" y="609600"/>
                  </a:lnTo>
                  <a:lnTo>
                    <a:pt x="273050" y="476250"/>
                  </a:lnTo>
                  <a:lnTo>
                    <a:pt x="355600" y="546100"/>
                  </a:lnTo>
                  <a:lnTo>
                    <a:pt x="355600" y="495300"/>
                  </a:lnTo>
                  <a:lnTo>
                    <a:pt x="146050" y="228600"/>
                  </a:lnTo>
                  <a:lnTo>
                    <a:pt x="406400" y="463550"/>
                  </a:lnTo>
                  <a:lnTo>
                    <a:pt x="476250" y="444500"/>
                  </a:lnTo>
                  <a:lnTo>
                    <a:pt x="539750" y="361950"/>
                  </a:lnTo>
                  <a:lnTo>
                    <a:pt x="533400" y="215900"/>
                  </a:lnTo>
                  <a:lnTo>
                    <a:pt x="495300" y="0"/>
                  </a:lnTo>
                  <a:lnTo>
                    <a:pt x="641350" y="412750"/>
                  </a:lnTo>
                  <a:lnTo>
                    <a:pt x="654050" y="292100"/>
                  </a:lnTo>
                  <a:lnTo>
                    <a:pt x="787400" y="431800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146050" h="234950" prst="relaxedInse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A9F69671-A8A6-4F41-8808-3D1A5F8BC8F2}"/>
                </a:ext>
              </a:extLst>
            </p:cNvPr>
            <p:cNvSpPr/>
            <p:nvPr/>
          </p:nvSpPr>
          <p:spPr>
            <a:xfrm>
              <a:off x="9303473" y="4775024"/>
              <a:ext cx="426314" cy="421416"/>
            </a:xfrm>
            <a:custGeom>
              <a:avLst/>
              <a:gdLst>
                <a:gd name="connsiteX0" fmla="*/ 256238 w 464277"/>
                <a:gd name="connsiteY0" fmla="*/ 10983 h 458943"/>
                <a:gd name="connsiteX1" fmla="*/ 370538 w 464277"/>
                <a:gd name="connsiteY1" fmla="*/ 49083 h 458943"/>
                <a:gd name="connsiteX2" fmla="*/ 421338 w 464277"/>
                <a:gd name="connsiteY2" fmla="*/ 106233 h 458943"/>
                <a:gd name="connsiteX3" fmla="*/ 459438 w 464277"/>
                <a:gd name="connsiteY3" fmla="*/ 290383 h 458943"/>
                <a:gd name="connsiteX4" fmla="*/ 307038 w 464277"/>
                <a:gd name="connsiteY4" fmla="*/ 455483 h 458943"/>
                <a:gd name="connsiteX5" fmla="*/ 135588 w 464277"/>
                <a:gd name="connsiteY5" fmla="*/ 404683 h 458943"/>
                <a:gd name="connsiteX6" fmla="*/ 97488 w 464277"/>
                <a:gd name="connsiteY6" fmla="*/ 430083 h 458943"/>
                <a:gd name="connsiteX7" fmla="*/ 59388 w 464277"/>
                <a:gd name="connsiteY7" fmla="*/ 334833 h 458943"/>
                <a:gd name="connsiteX8" fmla="*/ 2238 w 464277"/>
                <a:gd name="connsiteY8" fmla="*/ 271333 h 458943"/>
                <a:gd name="connsiteX9" fmla="*/ 21288 w 464277"/>
                <a:gd name="connsiteY9" fmla="*/ 131633 h 458943"/>
                <a:gd name="connsiteX10" fmla="*/ 110188 w 464277"/>
                <a:gd name="connsiteY10" fmla="*/ 10983 h 458943"/>
                <a:gd name="connsiteX11" fmla="*/ 256238 w 464277"/>
                <a:gd name="connsiteY11" fmla="*/ 10983 h 458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4277" h="458943">
                  <a:moveTo>
                    <a:pt x="256238" y="10983"/>
                  </a:moveTo>
                  <a:cubicBezTo>
                    <a:pt x="299630" y="17333"/>
                    <a:pt x="343021" y="33208"/>
                    <a:pt x="370538" y="49083"/>
                  </a:cubicBezTo>
                  <a:cubicBezTo>
                    <a:pt x="398055" y="64958"/>
                    <a:pt x="406521" y="66016"/>
                    <a:pt x="421338" y="106233"/>
                  </a:cubicBezTo>
                  <a:cubicBezTo>
                    <a:pt x="436155" y="146450"/>
                    <a:pt x="478488" y="232175"/>
                    <a:pt x="459438" y="290383"/>
                  </a:cubicBezTo>
                  <a:cubicBezTo>
                    <a:pt x="440388" y="348591"/>
                    <a:pt x="361013" y="436433"/>
                    <a:pt x="307038" y="455483"/>
                  </a:cubicBezTo>
                  <a:cubicBezTo>
                    <a:pt x="253063" y="474533"/>
                    <a:pt x="170513" y="408916"/>
                    <a:pt x="135588" y="404683"/>
                  </a:cubicBezTo>
                  <a:cubicBezTo>
                    <a:pt x="100663" y="400450"/>
                    <a:pt x="110188" y="441725"/>
                    <a:pt x="97488" y="430083"/>
                  </a:cubicBezTo>
                  <a:cubicBezTo>
                    <a:pt x="84788" y="418441"/>
                    <a:pt x="75263" y="361291"/>
                    <a:pt x="59388" y="334833"/>
                  </a:cubicBezTo>
                  <a:cubicBezTo>
                    <a:pt x="43513" y="308375"/>
                    <a:pt x="8588" y="305200"/>
                    <a:pt x="2238" y="271333"/>
                  </a:cubicBezTo>
                  <a:cubicBezTo>
                    <a:pt x="-4112" y="237466"/>
                    <a:pt x="3296" y="175025"/>
                    <a:pt x="21288" y="131633"/>
                  </a:cubicBezTo>
                  <a:cubicBezTo>
                    <a:pt x="39280" y="88241"/>
                    <a:pt x="75263" y="32150"/>
                    <a:pt x="110188" y="10983"/>
                  </a:cubicBezTo>
                  <a:cubicBezTo>
                    <a:pt x="145113" y="-10184"/>
                    <a:pt x="212846" y="4633"/>
                    <a:pt x="256238" y="10983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innerShdw blurRad="63500" dist="190500" dir="16200000">
                <a:prstClr val="black">
                  <a:alpha val="42000"/>
                </a:prstClr>
              </a:innerShdw>
            </a:effectLst>
            <a:scene3d>
              <a:camera prst="orthographicFront"/>
              <a:lightRig rig="threePt" dir="t"/>
            </a:scene3d>
            <a:sp3d>
              <a:bevelT w="425450" h="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58A62F3-3AC3-48C6-99C6-00FCEF87BFE9}"/>
              </a:ext>
            </a:extLst>
          </p:cNvPr>
          <p:cNvSpPr/>
          <p:nvPr/>
        </p:nvSpPr>
        <p:spPr>
          <a:xfrm>
            <a:off x="316052" y="474332"/>
            <a:ext cx="36423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rgbClr val="FFC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사이버 보안 </a:t>
            </a:r>
            <a:r>
              <a:rPr lang="ko-KR" altLang="en-US" b="1" dirty="0" err="1">
                <a:solidFill>
                  <a:srgbClr val="FFC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캡스톤</a:t>
            </a:r>
            <a:r>
              <a:rPr lang="ko-KR" altLang="en-US" b="1" dirty="0">
                <a:solidFill>
                  <a:srgbClr val="FFC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디자인 최종 발표</a:t>
            </a:r>
            <a:endParaRPr lang="ko-KR" altLang="en-US" sz="1400" dirty="0">
              <a:solidFill>
                <a:prstClr val="white">
                  <a:lumMod val="85000"/>
                </a:prstClr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B3015E-BD60-4E84-9915-6047C6284B19}"/>
              </a:ext>
            </a:extLst>
          </p:cNvPr>
          <p:cNvSpPr txBox="1"/>
          <p:nvPr/>
        </p:nvSpPr>
        <p:spPr>
          <a:xfrm>
            <a:off x="3625552" y="3332747"/>
            <a:ext cx="51797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ko-KR" dirty="0" err="1">
                <a:solidFill>
                  <a:schemeClr val="bg1"/>
                </a:solidFill>
                <a:latin typeface="a바른생각" panose="02020600000000000000" pitchFamily="18" charset="-127"/>
                <a:ea typeface="a바른생각" panose="02020600000000000000" pitchFamily="18" charset="-127"/>
              </a:rPr>
              <a:t>스테가노그래피를</a:t>
            </a:r>
            <a:r>
              <a:rPr lang="ko-KR" altLang="ko-KR" dirty="0">
                <a:solidFill>
                  <a:schemeClr val="bg1"/>
                </a:solidFill>
                <a:latin typeface="a바른생각" panose="02020600000000000000" pitchFamily="18" charset="-127"/>
                <a:ea typeface="a바른생각" panose="02020600000000000000" pitchFamily="18" charset="-127"/>
              </a:rPr>
              <a:t> 이용한 </a:t>
            </a:r>
            <a:endParaRPr lang="en-US" altLang="ko-KR" dirty="0">
              <a:solidFill>
                <a:schemeClr val="bg1"/>
              </a:solidFill>
              <a:latin typeface="a바른생각" panose="02020600000000000000" pitchFamily="18" charset="-127"/>
              <a:ea typeface="a바른생각" panose="02020600000000000000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a바른생각" panose="02020600000000000000" pitchFamily="18" charset="-127"/>
                <a:ea typeface="a바른생각" panose="02020600000000000000" pitchFamily="18" charset="-127"/>
              </a:rPr>
              <a:t>SNS </a:t>
            </a:r>
            <a:r>
              <a:rPr lang="ko-KR" altLang="ko-KR" dirty="0">
                <a:solidFill>
                  <a:schemeClr val="bg1"/>
                </a:solidFill>
                <a:latin typeface="a바른생각" panose="02020600000000000000" pitchFamily="18" charset="-127"/>
                <a:ea typeface="a바른생각" panose="02020600000000000000" pitchFamily="18" charset="-127"/>
              </a:rPr>
              <a:t>사진 보안 기술</a:t>
            </a:r>
            <a:endParaRPr lang="en-US" altLang="ko-KR" dirty="0">
              <a:solidFill>
                <a:schemeClr val="bg1"/>
              </a:solidFill>
              <a:latin typeface="a바른생각" panose="02020600000000000000" pitchFamily="18" charset="-127"/>
              <a:ea typeface="a바른생각" panose="02020600000000000000" pitchFamily="18" charset="-127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8388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368"/>
    </mc:Choice>
    <mc:Fallback xmlns="">
      <p:transition spd="slow" advTm="93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6 -0.00023 L -0.00026 0.00023 C -0.01276 -0.01366 -0.00977 -0.04005 -0.03763 -0.04167 C -0.06498 -0.04352 -0.16172 -0.00671 -0.16563 -0.01204 C -0.18425 -0.04097 -0.22995 -0.09468 -0.23633 -0.12616 C -0.23477 -0.13658 -0.2668 -0.30602 -0.24883 -0.31921 C -0.23138 -0.33171 -0.10443 -0.19421 -0.0586 -0.16736 C -0.01289 -0.14097 -0.00209 -0.16273 0.02617 -0.15949 C 0.04205 -0.15695 0.07565 -0.175 0.09192 -0.17269 C 0.11159 -0.16945 0.17955 -0.21528 0.19895 -0.21273 C 0.20403 -0.2007 0.26784 -0.16783 0.25651 -0.13796 C 0.24596 -0.10764 0.14166 -0.04699 0.13346 -0.03287 C 0.12838 -0.02708 0.12187 -0.02199 0.11731 -0.0169 C 0.1138 -0.0081 0.10729 -0.00162 0.10586 0.0081 C 0.10494 0.03055 0.11237 0.06065 0.12187 0.07569 C 0.12721 0.08264 0.13411 0.0868 0.13854 0.09282 C 0.14257 0.09606 0.1457 0.1037 0.14948 0.10856 C 0.15312 0.11504 0.25703 0.35463 0.26093 0.36157 " pathEditMode="relative" rAng="0" ptsTypes="AAAAAAAAAAAAAAAAAA">
                                      <p:cBhvr>
                                        <p:cTn id="6" dur="4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2" y="208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475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explod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475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bomb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75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bomb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bomb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625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bomb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자유형 5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11830050 w 12192000"/>
              <a:gd name="connsiteY3" fmla="*/ 6858000 h 6858000"/>
              <a:gd name="connsiteX4" fmla="*/ 11830050 w 12192000"/>
              <a:gd name="connsiteY4" fmla="*/ 1462064 h 6858000"/>
              <a:gd name="connsiteX5" fmla="*/ 11510986 w 12192000"/>
              <a:gd name="connsiteY5" fmla="*/ 1143000 h 6858000"/>
              <a:gd name="connsiteX6" fmla="*/ 681014 w 12192000"/>
              <a:gd name="connsiteY6" fmla="*/ 1143000 h 6858000"/>
              <a:gd name="connsiteX7" fmla="*/ 361950 w 12192000"/>
              <a:gd name="connsiteY7" fmla="*/ 1462064 h 6858000"/>
              <a:gd name="connsiteX8" fmla="*/ 361950 w 12192000"/>
              <a:gd name="connsiteY8" fmla="*/ 6858000 h 6858000"/>
              <a:gd name="connsiteX9" fmla="*/ 0 w 12192000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830050" y="6858000"/>
                </a:lnTo>
                <a:lnTo>
                  <a:pt x="11830050" y="1462064"/>
                </a:lnTo>
                <a:cubicBezTo>
                  <a:pt x="11830050" y="1285850"/>
                  <a:pt x="11687200" y="1143000"/>
                  <a:pt x="11510986" y="1143000"/>
                </a:cubicBezTo>
                <a:lnTo>
                  <a:pt x="681014" y="1143000"/>
                </a:lnTo>
                <a:cubicBezTo>
                  <a:pt x="504800" y="1143000"/>
                  <a:pt x="361950" y="1285850"/>
                  <a:pt x="361950" y="1462064"/>
                </a:cubicBezTo>
                <a:lnTo>
                  <a:pt x="361950" y="6858000"/>
                </a:lnTo>
                <a:lnTo>
                  <a:pt x="0" y="6858000"/>
                </a:lnTo>
                <a:close/>
              </a:path>
            </a:pathLst>
          </a:custGeom>
          <a:blipFill dpi="0" rotWithShape="1">
            <a:blip r:embed="rId2"/>
            <a:srcRect/>
            <a:stretch>
              <a:fillRect l="-1000" t="-1000" r="-1000" b="-1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2750D7D-A7E0-4581-994D-3643AD833E5A}"/>
              </a:ext>
            </a:extLst>
          </p:cNvPr>
          <p:cNvSpPr/>
          <p:nvPr/>
        </p:nvSpPr>
        <p:spPr>
          <a:xfrm>
            <a:off x="-186814" y="81399"/>
            <a:ext cx="12565626" cy="9895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400" dirty="0">
                <a:solidFill>
                  <a:schemeClr val="bg1"/>
                </a:solidFill>
                <a:latin typeface="a바른생각" panose="02020600000000000000" pitchFamily="18" charset="-127"/>
                <a:ea typeface="a바른생각" panose="02020600000000000000" pitchFamily="18" charset="-127"/>
              </a:rPr>
              <a:t>4. Performance</a:t>
            </a:r>
            <a:endParaRPr lang="ko-KR" altLang="en-US" sz="4400" dirty="0">
              <a:solidFill>
                <a:schemeClr val="bg1"/>
              </a:solidFill>
              <a:latin typeface="a바른생각" panose="02020600000000000000" pitchFamily="18" charset="-127"/>
              <a:ea typeface="a바른생각" panose="02020600000000000000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9F6248-2FF7-4567-A9E5-3C4E90CDD104}"/>
              </a:ext>
            </a:extLst>
          </p:cNvPr>
          <p:cNvSpPr txBox="1"/>
          <p:nvPr/>
        </p:nvSpPr>
        <p:spPr>
          <a:xfrm>
            <a:off x="560102" y="1613312"/>
            <a:ext cx="89689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  <a:cs typeface="함초롬돋움" panose="020B0604000101010101" pitchFamily="50" charset="-127"/>
              </a:rPr>
              <a:t>▪ </a:t>
            </a:r>
            <a:r>
              <a:rPr lang="ko-KR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다시 메인 페이지로 이동해서</a:t>
            </a:r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, </a:t>
            </a:r>
            <a:r>
              <a:rPr lang="ko-KR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가입한</a:t>
            </a:r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id, password </a:t>
            </a:r>
            <a:r>
              <a:rPr lang="ko-KR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이용 로그인 진행</a:t>
            </a:r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(</a:t>
            </a:r>
            <a:r>
              <a:rPr lang="en-US" altLang="ko-KR" dirty="0" err="1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login_action.php</a:t>
            </a:r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)</a:t>
            </a:r>
            <a:endParaRPr lang="ko-KR" altLang="ko-KR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pPr algn="just"/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DFF1A96-FB36-4613-A86D-E116CA0DD752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175" y="2242523"/>
            <a:ext cx="5520322" cy="3721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13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497"/>
    </mc:Choice>
    <mc:Fallback xmlns="">
      <p:transition spd="slow" advTm="65497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자유형 5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11830050 w 12192000"/>
              <a:gd name="connsiteY3" fmla="*/ 6858000 h 6858000"/>
              <a:gd name="connsiteX4" fmla="*/ 11830050 w 12192000"/>
              <a:gd name="connsiteY4" fmla="*/ 1462064 h 6858000"/>
              <a:gd name="connsiteX5" fmla="*/ 11510986 w 12192000"/>
              <a:gd name="connsiteY5" fmla="*/ 1143000 h 6858000"/>
              <a:gd name="connsiteX6" fmla="*/ 681014 w 12192000"/>
              <a:gd name="connsiteY6" fmla="*/ 1143000 h 6858000"/>
              <a:gd name="connsiteX7" fmla="*/ 361950 w 12192000"/>
              <a:gd name="connsiteY7" fmla="*/ 1462064 h 6858000"/>
              <a:gd name="connsiteX8" fmla="*/ 361950 w 12192000"/>
              <a:gd name="connsiteY8" fmla="*/ 6858000 h 6858000"/>
              <a:gd name="connsiteX9" fmla="*/ 0 w 12192000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830050" y="6858000"/>
                </a:lnTo>
                <a:lnTo>
                  <a:pt x="11830050" y="1462064"/>
                </a:lnTo>
                <a:cubicBezTo>
                  <a:pt x="11830050" y="1285850"/>
                  <a:pt x="11687200" y="1143000"/>
                  <a:pt x="11510986" y="1143000"/>
                </a:cubicBezTo>
                <a:lnTo>
                  <a:pt x="681014" y="1143000"/>
                </a:lnTo>
                <a:cubicBezTo>
                  <a:pt x="504800" y="1143000"/>
                  <a:pt x="361950" y="1285850"/>
                  <a:pt x="361950" y="1462064"/>
                </a:cubicBezTo>
                <a:lnTo>
                  <a:pt x="361950" y="6858000"/>
                </a:lnTo>
                <a:lnTo>
                  <a:pt x="0" y="6858000"/>
                </a:lnTo>
                <a:close/>
              </a:path>
            </a:pathLst>
          </a:custGeom>
          <a:blipFill dpi="0" rotWithShape="1">
            <a:blip r:embed="rId2"/>
            <a:srcRect/>
            <a:stretch>
              <a:fillRect l="-1000" t="-1000" r="-1000" b="-1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2750D7D-A7E0-4581-994D-3643AD833E5A}"/>
              </a:ext>
            </a:extLst>
          </p:cNvPr>
          <p:cNvSpPr/>
          <p:nvPr/>
        </p:nvSpPr>
        <p:spPr>
          <a:xfrm>
            <a:off x="-186814" y="81399"/>
            <a:ext cx="12565626" cy="9895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400" dirty="0">
                <a:solidFill>
                  <a:schemeClr val="bg1"/>
                </a:solidFill>
                <a:latin typeface="a바른생각" panose="02020600000000000000" pitchFamily="18" charset="-127"/>
                <a:ea typeface="a바른생각" panose="02020600000000000000" pitchFamily="18" charset="-127"/>
              </a:rPr>
              <a:t>4. Performance</a:t>
            </a:r>
            <a:endParaRPr lang="ko-KR" altLang="en-US" sz="4400" dirty="0">
              <a:solidFill>
                <a:schemeClr val="bg1"/>
              </a:solidFill>
              <a:latin typeface="a바른생각" panose="02020600000000000000" pitchFamily="18" charset="-127"/>
              <a:ea typeface="a바른생각" panose="02020600000000000000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52B32C-6D66-4D81-BA4A-5A4E35AE31F2}"/>
              </a:ext>
            </a:extLst>
          </p:cNvPr>
          <p:cNvSpPr txBox="1"/>
          <p:nvPr/>
        </p:nvSpPr>
        <p:spPr>
          <a:xfrm>
            <a:off x="560102" y="1613312"/>
            <a:ext cx="5528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  <a:cs typeface="함초롬돋움" panose="020B0604000101010101" pitchFamily="50" charset="-127"/>
              </a:rPr>
              <a:t>▪ </a:t>
            </a:r>
            <a:r>
              <a:rPr lang="ko-KR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로그인 후 게시판 화면 </a:t>
            </a:r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(</a:t>
            </a:r>
            <a:r>
              <a:rPr lang="en-US" altLang="ko-KR" dirty="0" err="1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board.php</a:t>
            </a:r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)</a:t>
            </a:r>
            <a:endParaRPr lang="ko-KR" altLang="ko-KR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00E843-9720-467B-8943-50C306823ED4}"/>
              </a:ext>
            </a:extLst>
          </p:cNvPr>
          <p:cNvSpPr txBox="1"/>
          <p:nvPr/>
        </p:nvSpPr>
        <p:spPr>
          <a:xfrm>
            <a:off x="6301264" y="2274838"/>
            <a:ext cx="516876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en-US" altLang="ko-KR" b="1" dirty="0"/>
              <a:t>&lt;</a:t>
            </a:r>
            <a:r>
              <a:rPr lang="en-US" altLang="ko-KR" b="1" dirty="0" err="1"/>
              <a:t>board.php</a:t>
            </a:r>
            <a:r>
              <a:rPr lang="en-US" altLang="ko-KR" b="1" dirty="0"/>
              <a:t> </a:t>
            </a:r>
            <a:r>
              <a:rPr lang="ko-KR" altLang="ko-KR" b="1" dirty="0"/>
              <a:t>코드 부분 삽입</a:t>
            </a:r>
            <a:r>
              <a:rPr lang="en-US" altLang="ko-KR" b="1" dirty="0"/>
              <a:t>&gt;</a:t>
            </a:r>
          </a:p>
          <a:p>
            <a:pPr latinLnBrk="0"/>
            <a:endParaRPr lang="ko-KR" altLang="ko-KR" dirty="0"/>
          </a:p>
          <a:p>
            <a:pPr latinLnBrk="0"/>
            <a:r>
              <a:rPr lang="en-US" altLang="ko-KR" dirty="0"/>
              <a:t>&lt;div style="width: 300px; margin:0 auto;"&gt;</a:t>
            </a:r>
            <a:endParaRPr lang="ko-KR" altLang="ko-KR" dirty="0"/>
          </a:p>
          <a:p>
            <a:pPr latinLnBrk="0"/>
            <a:r>
              <a:rPr lang="en-US" altLang="ko-KR" dirty="0"/>
              <a:t>            &lt;h1&gt;</a:t>
            </a:r>
            <a:r>
              <a:rPr lang="en-US" altLang="ko-KR" dirty="0" err="1"/>
              <a:t>Safestagram</a:t>
            </a:r>
            <a:r>
              <a:rPr lang="en-US" altLang="ko-KR" dirty="0"/>
              <a:t>&lt;/h1&gt;</a:t>
            </a:r>
            <a:endParaRPr lang="ko-KR" altLang="ko-KR" dirty="0"/>
          </a:p>
          <a:p>
            <a:pPr latinLnBrk="0"/>
            <a:r>
              <a:rPr lang="en-US" altLang="ko-KR" dirty="0"/>
              <a:t>             &lt;?php</a:t>
            </a:r>
            <a:endParaRPr lang="ko-KR" altLang="ko-KR" dirty="0"/>
          </a:p>
          <a:p>
            <a:pPr latinLnBrk="0"/>
            <a:r>
              <a:rPr lang="en-US" altLang="ko-KR" dirty="0"/>
              <a:t>                </a:t>
            </a:r>
            <a:r>
              <a:rPr lang="en-US" altLang="ko-KR" dirty="0" err="1"/>
              <a:t>session_start</a:t>
            </a:r>
            <a:r>
              <a:rPr lang="en-US" altLang="ko-KR" dirty="0"/>
              <a:t>();</a:t>
            </a:r>
            <a:endParaRPr lang="ko-KR" altLang="ko-KR" dirty="0"/>
          </a:p>
          <a:p>
            <a:pPr latinLnBrk="0"/>
            <a:r>
              <a:rPr lang="en-US" altLang="ko-KR" dirty="0"/>
              <a:t>                echo "Welcome ". $_SESSION['id']." !";</a:t>
            </a:r>
            <a:endParaRPr lang="ko-KR" altLang="ko-KR" dirty="0"/>
          </a:p>
          <a:p>
            <a:pPr latinLnBrk="0"/>
            <a:r>
              <a:rPr lang="en-US" altLang="ko-KR" dirty="0"/>
              <a:t>            ?&gt;&lt;p&gt;</a:t>
            </a:r>
            <a:endParaRPr lang="ko-KR" altLang="ko-KR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B94039D-88F8-4F4B-982B-E5770F5F5B84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552" y="2232898"/>
            <a:ext cx="5535898" cy="3721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796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497"/>
    </mc:Choice>
    <mc:Fallback xmlns="">
      <p:transition spd="slow" advTm="65497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자유형 5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11830050 w 12192000"/>
              <a:gd name="connsiteY3" fmla="*/ 6858000 h 6858000"/>
              <a:gd name="connsiteX4" fmla="*/ 11830050 w 12192000"/>
              <a:gd name="connsiteY4" fmla="*/ 1462064 h 6858000"/>
              <a:gd name="connsiteX5" fmla="*/ 11510986 w 12192000"/>
              <a:gd name="connsiteY5" fmla="*/ 1143000 h 6858000"/>
              <a:gd name="connsiteX6" fmla="*/ 681014 w 12192000"/>
              <a:gd name="connsiteY6" fmla="*/ 1143000 h 6858000"/>
              <a:gd name="connsiteX7" fmla="*/ 361950 w 12192000"/>
              <a:gd name="connsiteY7" fmla="*/ 1462064 h 6858000"/>
              <a:gd name="connsiteX8" fmla="*/ 361950 w 12192000"/>
              <a:gd name="connsiteY8" fmla="*/ 6858000 h 6858000"/>
              <a:gd name="connsiteX9" fmla="*/ 0 w 12192000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830050" y="6858000"/>
                </a:lnTo>
                <a:lnTo>
                  <a:pt x="11830050" y="1462064"/>
                </a:lnTo>
                <a:cubicBezTo>
                  <a:pt x="11830050" y="1285850"/>
                  <a:pt x="11687200" y="1143000"/>
                  <a:pt x="11510986" y="1143000"/>
                </a:cubicBezTo>
                <a:lnTo>
                  <a:pt x="681014" y="1143000"/>
                </a:lnTo>
                <a:cubicBezTo>
                  <a:pt x="504800" y="1143000"/>
                  <a:pt x="361950" y="1285850"/>
                  <a:pt x="361950" y="1462064"/>
                </a:cubicBezTo>
                <a:lnTo>
                  <a:pt x="361950" y="6858000"/>
                </a:lnTo>
                <a:lnTo>
                  <a:pt x="0" y="6858000"/>
                </a:lnTo>
                <a:close/>
              </a:path>
            </a:pathLst>
          </a:custGeom>
          <a:blipFill dpi="0" rotWithShape="1">
            <a:blip r:embed="rId2"/>
            <a:srcRect/>
            <a:stretch>
              <a:fillRect l="-1000" t="-1000" r="-1000" b="-1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2750D7D-A7E0-4581-994D-3643AD833E5A}"/>
              </a:ext>
            </a:extLst>
          </p:cNvPr>
          <p:cNvSpPr/>
          <p:nvPr/>
        </p:nvSpPr>
        <p:spPr>
          <a:xfrm>
            <a:off x="-186814" y="81399"/>
            <a:ext cx="12565626" cy="9895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400" dirty="0">
                <a:solidFill>
                  <a:schemeClr val="bg1"/>
                </a:solidFill>
                <a:latin typeface="a바른생각" panose="02020600000000000000" pitchFamily="18" charset="-127"/>
                <a:ea typeface="a바른생각" panose="02020600000000000000" pitchFamily="18" charset="-127"/>
              </a:rPr>
              <a:t>4. Performance</a:t>
            </a:r>
            <a:endParaRPr lang="ko-KR" altLang="en-US" sz="4400" dirty="0">
              <a:solidFill>
                <a:schemeClr val="bg1"/>
              </a:solidFill>
              <a:latin typeface="a바른생각" panose="02020600000000000000" pitchFamily="18" charset="-127"/>
              <a:ea typeface="a바른생각" panose="02020600000000000000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52B32C-6D66-4D81-BA4A-5A4E35AE31F2}"/>
              </a:ext>
            </a:extLst>
          </p:cNvPr>
          <p:cNvSpPr txBox="1"/>
          <p:nvPr/>
        </p:nvSpPr>
        <p:spPr>
          <a:xfrm>
            <a:off x="560102" y="1613312"/>
            <a:ext cx="5528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  <a:cs typeface="함초롬돋움" panose="020B0604000101010101" pitchFamily="50" charset="-127"/>
              </a:rPr>
              <a:t>▪ </a:t>
            </a:r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Browse… </a:t>
            </a:r>
            <a:r>
              <a:rPr lang="ko-KR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버튼을 눌러 업로드 할 이미지 선택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00E843-9720-467B-8943-50C306823ED4}"/>
              </a:ext>
            </a:extLst>
          </p:cNvPr>
          <p:cNvSpPr txBox="1"/>
          <p:nvPr/>
        </p:nvSpPr>
        <p:spPr>
          <a:xfrm>
            <a:off x="6301264" y="2274838"/>
            <a:ext cx="516876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en-US" altLang="ko-KR" b="1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&lt;</a:t>
            </a:r>
            <a:r>
              <a:rPr lang="en-US" altLang="ko-KR" b="1" dirty="0" err="1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board.php</a:t>
            </a:r>
            <a:r>
              <a:rPr lang="en-US" altLang="ko-KR" b="1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</a:t>
            </a:r>
            <a:r>
              <a:rPr lang="ko-KR" altLang="ko-KR" b="1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코드 부분 삽입</a:t>
            </a:r>
            <a:r>
              <a:rPr lang="en-US" altLang="ko-KR" b="1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&gt;</a:t>
            </a:r>
          </a:p>
          <a:p>
            <a:pPr latinLnBrk="0"/>
            <a:endParaRPr lang="ko-KR" altLang="ko-KR" dirty="0">
              <a:solidFill>
                <a:srgbClr val="C00000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pPr latinLnBrk="0"/>
            <a:r>
              <a:rPr lang="en-US" altLang="ko-KR" dirty="0">
                <a:solidFill>
                  <a:srgbClr val="C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//</a:t>
            </a:r>
            <a:r>
              <a:rPr lang="ko-KR" altLang="ko-KR" dirty="0">
                <a:solidFill>
                  <a:srgbClr val="C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이미지 업로드를 위한 툴</a:t>
            </a:r>
          </a:p>
          <a:p>
            <a:pPr latinLnBrk="0"/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           &lt;form action="</a:t>
            </a:r>
            <a:r>
              <a:rPr lang="en-US" altLang="ko-KR" dirty="0" err="1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new_upload.php</a:t>
            </a:r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" method="post" </a:t>
            </a:r>
            <a:r>
              <a:rPr lang="en-US" altLang="ko-KR" dirty="0" err="1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enctype</a:t>
            </a:r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="multipart/form-data"&gt;</a:t>
            </a:r>
            <a:endParaRPr lang="ko-KR" altLang="ko-KR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pPr latinLnBrk="0"/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           &lt;div&gt;</a:t>
            </a:r>
            <a:endParaRPr lang="ko-KR" altLang="ko-KR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pPr latinLnBrk="0"/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           &lt;input type="file" name="</a:t>
            </a:r>
            <a:r>
              <a:rPr lang="en-US" altLang="ko-KR" dirty="0" err="1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fileToUpload</a:t>
            </a:r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" id="</a:t>
            </a:r>
            <a:r>
              <a:rPr lang="en-US" altLang="ko-KR" dirty="0" err="1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fileToUpload</a:t>
            </a:r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"&gt; &lt;/div&gt;</a:t>
            </a:r>
            <a:endParaRPr lang="ko-KR" altLang="ko-KR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pPr latinLnBrk="0"/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           &lt;input type="submit" value="UPLOAD" name="submit" style="margin: .9em"&gt;</a:t>
            </a:r>
            <a:endParaRPr lang="ko-KR" altLang="ko-KR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pPr latinLnBrk="0"/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           &lt;/form&gt;</a:t>
            </a:r>
            <a:endParaRPr lang="ko-KR" altLang="ko-KR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pPr latinLnBrk="0"/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       &lt;/div&gt;</a:t>
            </a:r>
            <a:endParaRPr lang="ko-KR" altLang="ko-KR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AE09C8B-2596-4EC3-A19A-499D41844085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552" y="2232897"/>
            <a:ext cx="5517448" cy="3721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400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497"/>
    </mc:Choice>
    <mc:Fallback xmlns="">
      <p:transition spd="slow" advTm="65497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자유형 5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11830050 w 12192000"/>
              <a:gd name="connsiteY3" fmla="*/ 6858000 h 6858000"/>
              <a:gd name="connsiteX4" fmla="*/ 11830050 w 12192000"/>
              <a:gd name="connsiteY4" fmla="*/ 1462064 h 6858000"/>
              <a:gd name="connsiteX5" fmla="*/ 11510986 w 12192000"/>
              <a:gd name="connsiteY5" fmla="*/ 1143000 h 6858000"/>
              <a:gd name="connsiteX6" fmla="*/ 681014 w 12192000"/>
              <a:gd name="connsiteY6" fmla="*/ 1143000 h 6858000"/>
              <a:gd name="connsiteX7" fmla="*/ 361950 w 12192000"/>
              <a:gd name="connsiteY7" fmla="*/ 1462064 h 6858000"/>
              <a:gd name="connsiteX8" fmla="*/ 361950 w 12192000"/>
              <a:gd name="connsiteY8" fmla="*/ 6858000 h 6858000"/>
              <a:gd name="connsiteX9" fmla="*/ 0 w 12192000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830050" y="6858000"/>
                </a:lnTo>
                <a:lnTo>
                  <a:pt x="11830050" y="1462064"/>
                </a:lnTo>
                <a:cubicBezTo>
                  <a:pt x="11830050" y="1285850"/>
                  <a:pt x="11687200" y="1143000"/>
                  <a:pt x="11510986" y="1143000"/>
                </a:cubicBezTo>
                <a:lnTo>
                  <a:pt x="681014" y="1143000"/>
                </a:lnTo>
                <a:cubicBezTo>
                  <a:pt x="504800" y="1143000"/>
                  <a:pt x="361950" y="1285850"/>
                  <a:pt x="361950" y="1462064"/>
                </a:cubicBezTo>
                <a:lnTo>
                  <a:pt x="361950" y="6858000"/>
                </a:lnTo>
                <a:lnTo>
                  <a:pt x="0" y="6858000"/>
                </a:lnTo>
                <a:close/>
              </a:path>
            </a:pathLst>
          </a:custGeom>
          <a:blipFill dpi="0" rotWithShape="1">
            <a:blip r:embed="rId2"/>
            <a:srcRect/>
            <a:stretch>
              <a:fillRect l="-1000" t="-1000" r="-1000" b="-1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2750D7D-A7E0-4581-994D-3643AD833E5A}"/>
              </a:ext>
            </a:extLst>
          </p:cNvPr>
          <p:cNvSpPr/>
          <p:nvPr/>
        </p:nvSpPr>
        <p:spPr>
          <a:xfrm>
            <a:off x="-186814" y="81399"/>
            <a:ext cx="12565626" cy="9895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400" dirty="0">
                <a:solidFill>
                  <a:schemeClr val="bg1"/>
                </a:solidFill>
                <a:latin typeface="a바른생각" panose="02020600000000000000" pitchFamily="18" charset="-127"/>
                <a:ea typeface="a바른생각" panose="02020600000000000000" pitchFamily="18" charset="-127"/>
              </a:rPr>
              <a:t>4. Performance</a:t>
            </a:r>
            <a:endParaRPr lang="ko-KR" altLang="en-US" sz="4400" dirty="0">
              <a:solidFill>
                <a:schemeClr val="bg1"/>
              </a:solidFill>
              <a:latin typeface="a바른생각" panose="02020600000000000000" pitchFamily="18" charset="-127"/>
              <a:ea typeface="a바른생각" panose="02020600000000000000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0D8621-1AE1-4CE2-851E-C1CEBD930E05}"/>
              </a:ext>
            </a:extLst>
          </p:cNvPr>
          <p:cNvSpPr txBox="1"/>
          <p:nvPr/>
        </p:nvSpPr>
        <p:spPr>
          <a:xfrm>
            <a:off x="748212" y="1561539"/>
            <a:ext cx="5436013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en-US" altLang="ko-KR" sz="1500" b="1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&lt;</a:t>
            </a:r>
            <a:r>
              <a:rPr lang="en-US" altLang="ko-KR" sz="1500" b="1" dirty="0" err="1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new_upload.php</a:t>
            </a:r>
            <a:r>
              <a:rPr lang="en-US" altLang="ko-KR" sz="1500" b="1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</a:t>
            </a:r>
            <a:r>
              <a:rPr lang="ko-KR" altLang="ko-KR" sz="1500" b="1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코드 부분 삽입</a:t>
            </a:r>
            <a:r>
              <a:rPr lang="en-US" altLang="ko-KR" sz="1500" b="1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&gt;</a:t>
            </a:r>
          </a:p>
          <a:p>
            <a:pPr latinLnBrk="0"/>
            <a:endParaRPr lang="ko-KR" altLang="ko-KR" sz="15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pPr latinLnBrk="0"/>
            <a:r>
              <a:rPr lang="en-US" altLang="ko-KR" sz="15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   if (</a:t>
            </a:r>
            <a:r>
              <a:rPr lang="en-US" altLang="ko-KR" sz="1500" dirty="0" err="1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move_uploaded_file</a:t>
            </a:r>
            <a:r>
              <a:rPr lang="en-US" altLang="ko-KR" sz="15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($_FILES["</a:t>
            </a:r>
            <a:r>
              <a:rPr lang="en-US" altLang="ko-KR" sz="1500" dirty="0" err="1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fileToUpload</a:t>
            </a:r>
            <a:r>
              <a:rPr lang="en-US" altLang="ko-KR" sz="15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"]["</a:t>
            </a:r>
            <a:r>
              <a:rPr lang="en-US" altLang="ko-KR" sz="1500" dirty="0" err="1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tmp_name</a:t>
            </a:r>
            <a:r>
              <a:rPr lang="en-US" altLang="ko-KR" sz="15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"], $</a:t>
            </a:r>
            <a:r>
              <a:rPr lang="en-US" altLang="ko-KR" sz="1500" dirty="0" err="1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target_file</a:t>
            </a:r>
            <a:r>
              <a:rPr lang="en-US" altLang="ko-KR" sz="15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)) {</a:t>
            </a:r>
            <a:endParaRPr lang="ko-KR" altLang="ko-KR" sz="15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pPr latinLnBrk="0"/>
            <a:r>
              <a:rPr lang="en-US" altLang="ko-KR" sz="15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 </a:t>
            </a:r>
            <a:endParaRPr lang="ko-KR" altLang="ko-KR" sz="15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pPr latinLnBrk="0"/>
            <a:r>
              <a:rPr lang="en-US" altLang="ko-KR" sz="15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       </a:t>
            </a:r>
            <a:r>
              <a:rPr lang="en-US" altLang="ko-KR" sz="1500" dirty="0">
                <a:solidFill>
                  <a:srgbClr val="C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//</a:t>
            </a:r>
            <a:r>
              <a:rPr lang="ko-KR" altLang="ko-KR" sz="1500" dirty="0">
                <a:solidFill>
                  <a:srgbClr val="C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사용자로부터 업로드 된 이미지에 정보 숨기기</a:t>
            </a:r>
          </a:p>
          <a:p>
            <a:pPr latinLnBrk="0"/>
            <a:r>
              <a:rPr lang="en-US" altLang="ko-KR" sz="15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       exec("cd /var/www/html/uploads &amp;&amp; cat $</a:t>
            </a:r>
            <a:r>
              <a:rPr lang="en-US" altLang="ko-KR" sz="1500" dirty="0" err="1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img_file</a:t>
            </a:r>
            <a:r>
              <a:rPr lang="en-US" altLang="ko-KR" sz="15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sk.zip &gt; $</a:t>
            </a:r>
            <a:r>
              <a:rPr lang="en-US" altLang="ko-KR" sz="1500" dirty="0" err="1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new_img</a:t>
            </a:r>
            <a:r>
              <a:rPr lang="en-US" altLang="ko-KR" sz="15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"); </a:t>
            </a:r>
            <a:r>
              <a:rPr lang="en-US" altLang="ko-KR" sz="1500" dirty="0">
                <a:solidFill>
                  <a:srgbClr val="C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//</a:t>
            </a:r>
            <a:r>
              <a:rPr lang="ko-KR" altLang="ko-KR" sz="1500" dirty="0">
                <a:solidFill>
                  <a:srgbClr val="C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사용자 </a:t>
            </a:r>
            <a:r>
              <a:rPr lang="ko-KR" altLang="ko-KR" sz="1500" dirty="0" err="1">
                <a:solidFill>
                  <a:srgbClr val="C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로그인시</a:t>
            </a:r>
            <a:r>
              <a:rPr lang="ko-KR" altLang="ko-KR" sz="1500" dirty="0">
                <a:solidFill>
                  <a:srgbClr val="C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만들어졌던 사용자정보 비밀 파일과 이미지 저장 </a:t>
            </a:r>
          </a:p>
          <a:p>
            <a:pPr latinLnBrk="0"/>
            <a:r>
              <a:rPr lang="en-US" altLang="ko-KR" sz="15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       </a:t>
            </a:r>
            <a:r>
              <a:rPr lang="en-US" altLang="ko-KR" sz="1500" dirty="0">
                <a:solidFill>
                  <a:srgbClr val="C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//</a:t>
            </a:r>
            <a:r>
              <a:rPr lang="ko-KR" altLang="ko-KR" sz="1500" dirty="0">
                <a:solidFill>
                  <a:srgbClr val="C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비밀 텍스트 파일</a:t>
            </a:r>
            <a:r>
              <a:rPr lang="en-US" altLang="ko-KR" sz="1500" dirty="0">
                <a:solidFill>
                  <a:srgbClr val="C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, </a:t>
            </a:r>
            <a:r>
              <a:rPr lang="ko-KR" altLang="ko-KR" sz="1500" dirty="0">
                <a:solidFill>
                  <a:srgbClr val="C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디렉토리</a:t>
            </a:r>
            <a:r>
              <a:rPr lang="en-US" altLang="ko-KR" sz="1500" dirty="0">
                <a:solidFill>
                  <a:srgbClr val="C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, zip</a:t>
            </a:r>
            <a:r>
              <a:rPr lang="ko-KR" altLang="ko-KR" sz="1500" dirty="0">
                <a:solidFill>
                  <a:srgbClr val="C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파일 삭제</a:t>
            </a:r>
          </a:p>
          <a:p>
            <a:pPr latinLnBrk="0"/>
            <a:r>
              <a:rPr lang="en-US" altLang="ko-KR" sz="15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       exec("cd /var/www/html/uploads/</a:t>
            </a:r>
            <a:r>
              <a:rPr lang="en-US" altLang="ko-KR" sz="1500" dirty="0" err="1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sk</a:t>
            </a:r>
            <a:r>
              <a:rPr lang="en-US" altLang="ko-KR" sz="15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&amp;&amp; rm secret.txt");</a:t>
            </a:r>
            <a:endParaRPr lang="ko-KR" altLang="ko-KR" sz="15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pPr latinLnBrk="0"/>
            <a:r>
              <a:rPr lang="en-US" altLang="ko-KR" sz="15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       exec("cd /var/www/html/uploads/</a:t>
            </a:r>
            <a:r>
              <a:rPr lang="en-US" altLang="ko-KR" sz="1500" dirty="0" err="1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sk</a:t>
            </a:r>
            <a:r>
              <a:rPr lang="en-US" altLang="ko-KR" sz="15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&amp;&amp; rm sk.zip");</a:t>
            </a:r>
            <a:endParaRPr lang="ko-KR" altLang="ko-KR" sz="15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pPr latinLnBrk="0"/>
            <a:r>
              <a:rPr lang="en-US" altLang="ko-KR" sz="15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       exec("cd /var/www/html/uploads &amp;&amp; </a:t>
            </a:r>
            <a:r>
              <a:rPr lang="en-US" altLang="ko-KR" sz="1500" dirty="0" err="1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rmdir</a:t>
            </a:r>
            <a:r>
              <a:rPr lang="en-US" altLang="ko-KR" sz="15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</a:t>
            </a:r>
            <a:r>
              <a:rPr lang="en-US" altLang="ko-KR" sz="1500" dirty="0" err="1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sk</a:t>
            </a:r>
            <a:r>
              <a:rPr lang="en-US" altLang="ko-KR" sz="15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");</a:t>
            </a:r>
            <a:endParaRPr lang="ko-KR" altLang="ko-KR" sz="15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pPr latinLnBrk="0"/>
            <a:r>
              <a:rPr lang="en-US" altLang="ko-KR" sz="15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          </a:t>
            </a:r>
            <a:endParaRPr lang="ko-KR" altLang="ko-KR" sz="15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pPr latinLnBrk="0"/>
            <a:r>
              <a:rPr lang="en-US" altLang="ko-KR" sz="15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       </a:t>
            </a:r>
            <a:r>
              <a:rPr lang="en-US" altLang="ko-KR" sz="1500" dirty="0" err="1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session_start</a:t>
            </a:r>
            <a:r>
              <a:rPr lang="en-US" altLang="ko-KR" sz="15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();</a:t>
            </a:r>
          </a:p>
          <a:p>
            <a:pPr latinLnBrk="0"/>
            <a:r>
              <a:rPr lang="en-US" altLang="ko-KR" sz="15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$filename = $_FILES["</a:t>
            </a:r>
            <a:r>
              <a:rPr lang="en-US" altLang="ko-KR" sz="1500" dirty="0" err="1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fileToUpload</a:t>
            </a:r>
            <a:r>
              <a:rPr lang="en-US" altLang="ko-KR" sz="15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"]["name"];</a:t>
            </a:r>
            <a:endParaRPr lang="ko-KR" altLang="ko-KR" sz="15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pPr latinLnBrk="0"/>
            <a:r>
              <a:rPr lang="en-US" altLang="ko-KR" sz="15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       $</a:t>
            </a:r>
            <a:r>
              <a:rPr lang="en-US" altLang="ko-KR" sz="1500" dirty="0" err="1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imgurl</a:t>
            </a:r>
            <a:r>
              <a:rPr lang="en-US" altLang="ko-KR" sz="15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="/uploads/". $</a:t>
            </a:r>
            <a:r>
              <a:rPr lang="en-US" altLang="ko-KR" sz="1500" dirty="0" err="1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new_img</a:t>
            </a:r>
            <a:r>
              <a:rPr lang="en-US" altLang="ko-KR" sz="15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; </a:t>
            </a:r>
            <a:r>
              <a:rPr lang="en-US" altLang="ko-KR" sz="1500" dirty="0">
                <a:solidFill>
                  <a:srgbClr val="C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// </a:t>
            </a:r>
            <a:r>
              <a:rPr lang="ko-KR" altLang="ko-KR" sz="1500" dirty="0">
                <a:solidFill>
                  <a:srgbClr val="C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암호화된 이미지 파일 경로로 저장</a:t>
            </a:r>
          </a:p>
          <a:p>
            <a:pPr latinLnBrk="0"/>
            <a:r>
              <a:rPr lang="en-US" altLang="ko-KR" sz="15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       $size = $_FILES["</a:t>
            </a:r>
            <a:r>
              <a:rPr lang="en-US" altLang="ko-KR" sz="1500" dirty="0" err="1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fileToUpload</a:t>
            </a:r>
            <a:r>
              <a:rPr lang="en-US" altLang="ko-KR" sz="15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"]["size"];</a:t>
            </a:r>
            <a:endParaRPr lang="ko-KR" altLang="ko-KR" sz="15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pPr latinLnBrk="0"/>
            <a:r>
              <a:rPr lang="en-US" altLang="ko-KR" sz="15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       $user = $_SESSION['id'];</a:t>
            </a:r>
            <a:endParaRPr lang="ko-KR" altLang="ko-KR" sz="15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pPr latinLnBrk="0"/>
            <a:r>
              <a:rPr lang="en-US" altLang="ko-KR" sz="15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     }       </a:t>
            </a:r>
          </a:p>
          <a:p>
            <a:pPr latinLnBrk="0"/>
            <a:endParaRPr lang="ko-KR" altLang="ko-KR" sz="15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pPr latinLnBrk="0"/>
            <a:r>
              <a:rPr lang="en-US" altLang="ko-KR" sz="15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 </a:t>
            </a:r>
            <a:endParaRPr lang="ko-KR" altLang="ko-KR" sz="15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FC952F-38CA-4793-998E-771ADB67BA5B}"/>
              </a:ext>
            </a:extLst>
          </p:cNvPr>
          <p:cNvSpPr txBox="1"/>
          <p:nvPr/>
        </p:nvSpPr>
        <p:spPr>
          <a:xfrm>
            <a:off x="6665192" y="1763848"/>
            <a:ext cx="4417996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endParaRPr lang="ko-KR" altLang="ko-KR" sz="15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pPr latinLnBrk="0"/>
            <a:r>
              <a:rPr lang="en-US" altLang="ko-KR" sz="1500" dirty="0">
                <a:solidFill>
                  <a:srgbClr val="C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//</a:t>
            </a:r>
            <a:r>
              <a:rPr lang="en-US" altLang="ko-KR" sz="1500" dirty="0" err="1">
                <a:solidFill>
                  <a:srgbClr val="C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mysql</a:t>
            </a:r>
            <a:r>
              <a:rPr lang="en-US" altLang="ko-KR" sz="1500" dirty="0">
                <a:solidFill>
                  <a:srgbClr val="C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</a:t>
            </a:r>
            <a:r>
              <a:rPr lang="en-US" altLang="ko-KR" sz="1500" dirty="0" err="1">
                <a:solidFill>
                  <a:srgbClr val="C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db</a:t>
            </a:r>
            <a:r>
              <a:rPr lang="en-US" altLang="ko-KR" sz="1500" dirty="0">
                <a:solidFill>
                  <a:srgbClr val="C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</a:t>
            </a:r>
            <a:r>
              <a:rPr lang="ko-KR" altLang="ko-KR" sz="1500" dirty="0">
                <a:solidFill>
                  <a:srgbClr val="C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연결</a:t>
            </a:r>
          </a:p>
          <a:p>
            <a:pPr latinLnBrk="0"/>
            <a:r>
              <a:rPr lang="en-US" altLang="ko-KR" sz="15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       $conn = </a:t>
            </a:r>
            <a:r>
              <a:rPr lang="en-US" altLang="ko-KR" sz="1500" dirty="0" err="1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mysqli_connect</a:t>
            </a:r>
            <a:r>
              <a:rPr lang="en-US" altLang="ko-KR" sz="15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('localhost', 'superuser', '0000', 'users');</a:t>
            </a:r>
            <a:endParaRPr lang="ko-KR" altLang="ko-KR" sz="15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pPr latinLnBrk="0"/>
            <a:r>
              <a:rPr lang="en-US" altLang="ko-KR" sz="15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       $</a:t>
            </a:r>
            <a:r>
              <a:rPr lang="en-US" altLang="ko-KR" sz="1500" dirty="0" err="1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sql</a:t>
            </a:r>
            <a:r>
              <a:rPr lang="en-US" altLang="ko-KR" sz="15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= "insert into images(filename, </a:t>
            </a:r>
            <a:r>
              <a:rPr lang="en-US" altLang="ko-KR" sz="1500" dirty="0" err="1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imgurl</a:t>
            </a:r>
            <a:r>
              <a:rPr lang="en-US" altLang="ko-KR" sz="15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, size, user) values('$filename','$</a:t>
            </a:r>
            <a:r>
              <a:rPr lang="en-US" altLang="ko-KR" sz="1500" dirty="0" err="1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imgurl</a:t>
            </a:r>
            <a:r>
              <a:rPr lang="en-US" altLang="ko-KR" sz="15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','$</a:t>
            </a:r>
            <a:r>
              <a:rPr lang="en-US" altLang="ko-KR" sz="1500" dirty="0" err="1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size','$user</a:t>
            </a:r>
            <a:r>
              <a:rPr lang="en-US" altLang="ko-KR" sz="15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')";    </a:t>
            </a:r>
            <a:endParaRPr lang="ko-KR" altLang="ko-KR" sz="15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pPr latinLnBrk="0"/>
            <a:r>
              <a:rPr lang="en-US" altLang="ko-KR" sz="15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 </a:t>
            </a:r>
            <a:endParaRPr lang="ko-KR" altLang="ko-KR" sz="15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pPr latinLnBrk="0"/>
            <a:r>
              <a:rPr lang="en-US" altLang="ko-KR" sz="15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       </a:t>
            </a:r>
            <a:r>
              <a:rPr lang="en-US" altLang="ko-KR" sz="1500" dirty="0" err="1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mysqli_query</a:t>
            </a:r>
            <a:r>
              <a:rPr lang="en-US" altLang="ko-KR" sz="15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($conn,$</a:t>
            </a:r>
            <a:r>
              <a:rPr lang="en-US" altLang="ko-KR" sz="1500" dirty="0" err="1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sql</a:t>
            </a:r>
            <a:r>
              <a:rPr lang="en-US" altLang="ko-KR" sz="15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);</a:t>
            </a:r>
            <a:endParaRPr lang="ko-KR" altLang="ko-KR" sz="15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pPr latinLnBrk="0"/>
            <a:r>
              <a:rPr lang="en-US" altLang="ko-KR" sz="15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       </a:t>
            </a:r>
            <a:r>
              <a:rPr lang="en-US" altLang="ko-KR" sz="1500" dirty="0" err="1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mysqli_close</a:t>
            </a:r>
            <a:r>
              <a:rPr lang="en-US" altLang="ko-KR" sz="15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($conn);</a:t>
            </a:r>
            <a:endParaRPr lang="ko-KR" altLang="ko-KR" sz="15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pPr latinLnBrk="0"/>
            <a:r>
              <a:rPr lang="en-US" altLang="ko-KR" sz="15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 </a:t>
            </a:r>
            <a:endParaRPr lang="ko-KR" altLang="ko-KR" sz="15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pPr latinLnBrk="0"/>
            <a:r>
              <a:rPr lang="en-US" altLang="ko-KR" sz="15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   echo "&lt;p&gt;The file ". </a:t>
            </a:r>
            <a:r>
              <a:rPr lang="en-US" altLang="ko-KR" sz="1500" dirty="0" err="1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basename</a:t>
            </a:r>
            <a:r>
              <a:rPr lang="en-US" altLang="ko-KR" sz="15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( $_FILES["</a:t>
            </a:r>
            <a:r>
              <a:rPr lang="en-US" altLang="ko-KR" sz="1500" dirty="0" err="1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fileToUpload</a:t>
            </a:r>
            <a:r>
              <a:rPr lang="en-US" altLang="ko-KR" sz="15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"]["name"]). " has been uploaded.&lt;/p&gt;";</a:t>
            </a:r>
            <a:endParaRPr lang="ko-KR" altLang="ko-KR" sz="15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pPr latinLnBrk="0"/>
            <a:r>
              <a:rPr lang="en-US" altLang="ko-KR" sz="15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   echo "&lt;</a:t>
            </a:r>
            <a:r>
              <a:rPr lang="en-US" altLang="ko-KR" sz="1500" dirty="0" err="1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br</a:t>
            </a:r>
            <a:r>
              <a:rPr lang="en-US" altLang="ko-KR" sz="15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&gt;&lt;</a:t>
            </a:r>
            <a:r>
              <a:rPr lang="en-US" altLang="ko-KR" sz="1500" dirty="0" err="1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img</a:t>
            </a:r>
            <a:r>
              <a:rPr lang="en-US" altLang="ko-KR" sz="15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</a:t>
            </a:r>
            <a:r>
              <a:rPr lang="en-US" altLang="ko-KR" sz="1500" dirty="0" err="1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src</a:t>
            </a:r>
            <a:r>
              <a:rPr lang="en-US" altLang="ko-KR" sz="15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=/uploads/". </a:t>
            </a:r>
            <a:r>
              <a:rPr lang="en-US" altLang="ko-KR" sz="1500" dirty="0" err="1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basename</a:t>
            </a:r>
            <a:r>
              <a:rPr lang="en-US" altLang="ko-KR" sz="15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( $_FILES["</a:t>
            </a:r>
            <a:r>
              <a:rPr lang="en-US" altLang="ko-KR" sz="1500" dirty="0" err="1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fileToUpload</a:t>
            </a:r>
            <a:r>
              <a:rPr lang="en-US" altLang="ko-KR" sz="15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"]["name"]). " width=400&gt;"; </a:t>
            </a:r>
            <a:r>
              <a:rPr lang="en-US" altLang="ko-KR" sz="1500" dirty="0">
                <a:solidFill>
                  <a:srgbClr val="C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//</a:t>
            </a:r>
            <a:r>
              <a:rPr lang="ko-KR" altLang="ko-KR" sz="1500" dirty="0" err="1">
                <a:solidFill>
                  <a:srgbClr val="C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업로드된</a:t>
            </a:r>
            <a:r>
              <a:rPr lang="ko-KR" altLang="ko-KR" sz="1500" dirty="0">
                <a:solidFill>
                  <a:srgbClr val="C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이미지 보여줌</a:t>
            </a:r>
          </a:p>
          <a:p>
            <a:pPr latinLnBrk="0"/>
            <a:r>
              <a:rPr lang="en-US" altLang="ko-KR" sz="15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   echo "&lt;</a:t>
            </a:r>
            <a:r>
              <a:rPr lang="en-US" altLang="ko-KR" sz="1500" dirty="0" err="1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br</a:t>
            </a:r>
            <a:r>
              <a:rPr lang="en-US" altLang="ko-KR" sz="15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&gt;&lt;button type='button' onclick='</a:t>
            </a:r>
            <a:r>
              <a:rPr lang="en-US" altLang="ko-KR" sz="1500" dirty="0" err="1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history.back</a:t>
            </a:r>
            <a:r>
              <a:rPr lang="en-US" altLang="ko-KR" sz="15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()'&gt;</a:t>
            </a:r>
            <a:r>
              <a:rPr lang="ko-KR" altLang="ko-KR" sz="15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돌아가기</a:t>
            </a:r>
            <a:r>
              <a:rPr lang="en-US" altLang="ko-KR" sz="15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&lt;/button&gt;";</a:t>
            </a:r>
            <a:endParaRPr lang="ko-KR" altLang="ko-KR" sz="15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pPr latinLnBrk="0"/>
            <a:r>
              <a:rPr lang="en-US" altLang="ko-KR" sz="15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 </a:t>
            </a:r>
            <a:endParaRPr lang="ko-KR" altLang="ko-KR" sz="15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E2DC097-4411-4BAA-B1AD-0215BA51AEB7}"/>
              </a:ext>
            </a:extLst>
          </p:cNvPr>
          <p:cNvCxnSpPr/>
          <p:nvPr/>
        </p:nvCxnSpPr>
        <p:spPr>
          <a:xfrm>
            <a:off x="6366773" y="1396518"/>
            <a:ext cx="0" cy="544364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5651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497"/>
    </mc:Choice>
    <mc:Fallback xmlns="">
      <p:transition spd="slow" advTm="65497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자유형 5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11830050 w 12192000"/>
              <a:gd name="connsiteY3" fmla="*/ 6858000 h 6858000"/>
              <a:gd name="connsiteX4" fmla="*/ 11830050 w 12192000"/>
              <a:gd name="connsiteY4" fmla="*/ 1462064 h 6858000"/>
              <a:gd name="connsiteX5" fmla="*/ 11510986 w 12192000"/>
              <a:gd name="connsiteY5" fmla="*/ 1143000 h 6858000"/>
              <a:gd name="connsiteX6" fmla="*/ 681014 w 12192000"/>
              <a:gd name="connsiteY6" fmla="*/ 1143000 h 6858000"/>
              <a:gd name="connsiteX7" fmla="*/ 361950 w 12192000"/>
              <a:gd name="connsiteY7" fmla="*/ 1462064 h 6858000"/>
              <a:gd name="connsiteX8" fmla="*/ 361950 w 12192000"/>
              <a:gd name="connsiteY8" fmla="*/ 6858000 h 6858000"/>
              <a:gd name="connsiteX9" fmla="*/ 0 w 12192000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830050" y="6858000"/>
                </a:lnTo>
                <a:lnTo>
                  <a:pt x="11830050" y="1462064"/>
                </a:lnTo>
                <a:cubicBezTo>
                  <a:pt x="11830050" y="1285850"/>
                  <a:pt x="11687200" y="1143000"/>
                  <a:pt x="11510986" y="1143000"/>
                </a:cubicBezTo>
                <a:lnTo>
                  <a:pt x="681014" y="1143000"/>
                </a:lnTo>
                <a:cubicBezTo>
                  <a:pt x="504800" y="1143000"/>
                  <a:pt x="361950" y="1285850"/>
                  <a:pt x="361950" y="1462064"/>
                </a:cubicBezTo>
                <a:lnTo>
                  <a:pt x="361950" y="6858000"/>
                </a:lnTo>
                <a:lnTo>
                  <a:pt x="0" y="6858000"/>
                </a:lnTo>
                <a:close/>
              </a:path>
            </a:pathLst>
          </a:custGeom>
          <a:blipFill dpi="0" rotWithShape="1">
            <a:blip r:embed="rId2"/>
            <a:srcRect/>
            <a:stretch>
              <a:fillRect l="-1000" t="-1000" r="-1000" b="-1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2750D7D-A7E0-4581-994D-3643AD833E5A}"/>
              </a:ext>
            </a:extLst>
          </p:cNvPr>
          <p:cNvSpPr/>
          <p:nvPr/>
        </p:nvSpPr>
        <p:spPr>
          <a:xfrm>
            <a:off x="-186814" y="81399"/>
            <a:ext cx="12565626" cy="9895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400" dirty="0">
                <a:solidFill>
                  <a:schemeClr val="bg1"/>
                </a:solidFill>
                <a:latin typeface="a바른생각" panose="02020600000000000000" pitchFamily="18" charset="-127"/>
                <a:ea typeface="a바른생각" panose="02020600000000000000" pitchFamily="18" charset="-127"/>
              </a:rPr>
              <a:t>4. Performance</a:t>
            </a:r>
            <a:endParaRPr lang="ko-KR" altLang="en-US" sz="4400" dirty="0">
              <a:solidFill>
                <a:schemeClr val="bg1"/>
              </a:solidFill>
              <a:latin typeface="a바른생각" panose="02020600000000000000" pitchFamily="18" charset="-127"/>
              <a:ea typeface="a바른생각" panose="02020600000000000000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52B32C-6D66-4D81-BA4A-5A4E35AE31F2}"/>
              </a:ext>
            </a:extLst>
          </p:cNvPr>
          <p:cNvSpPr txBox="1"/>
          <p:nvPr/>
        </p:nvSpPr>
        <p:spPr>
          <a:xfrm>
            <a:off x="560102" y="1613312"/>
            <a:ext cx="5528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  <a:cs typeface="함초롬돋움" panose="020B0604000101010101" pitchFamily="50" charset="-127"/>
              </a:rPr>
              <a:t>▪ </a:t>
            </a:r>
            <a:r>
              <a:rPr lang="ko-KR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이미지 업로드 시 업로드 성공 화면</a:t>
            </a:r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(</a:t>
            </a:r>
            <a:r>
              <a:rPr lang="en-US" altLang="ko-KR" dirty="0" err="1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new_upload.php</a:t>
            </a:r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)</a:t>
            </a:r>
            <a:endParaRPr lang="ko-KR" altLang="ko-KR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7A1081E-461D-40B7-B49F-EAE740D5C46D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089" y="2274838"/>
            <a:ext cx="5517448" cy="3721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464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497"/>
    </mc:Choice>
    <mc:Fallback xmlns="">
      <p:transition spd="slow" advTm="65497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자유형 5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11830050 w 12192000"/>
              <a:gd name="connsiteY3" fmla="*/ 6858000 h 6858000"/>
              <a:gd name="connsiteX4" fmla="*/ 11830050 w 12192000"/>
              <a:gd name="connsiteY4" fmla="*/ 1462064 h 6858000"/>
              <a:gd name="connsiteX5" fmla="*/ 11510986 w 12192000"/>
              <a:gd name="connsiteY5" fmla="*/ 1143000 h 6858000"/>
              <a:gd name="connsiteX6" fmla="*/ 681014 w 12192000"/>
              <a:gd name="connsiteY6" fmla="*/ 1143000 h 6858000"/>
              <a:gd name="connsiteX7" fmla="*/ 361950 w 12192000"/>
              <a:gd name="connsiteY7" fmla="*/ 1462064 h 6858000"/>
              <a:gd name="connsiteX8" fmla="*/ 361950 w 12192000"/>
              <a:gd name="connsiteY8" fmla="*/ 6858000 h 6858000"/>
              <a:gd name="connsiteX9" fmla="*/ 0 w 12192000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830050" y="6858000"/>
                </a:lnTo>
                <a:lnTo>
                  <a:pt x="11830050" y="1462064"/>
                </a:lnTo>
                <a:cubicBezTo>
                  <a:pt x="11830050" y="1285850"/>
                  <a:pt x="11687200" y="1143000"/>
                  <a:pt x="11510986" y="1143000"/>
                </a:cubicBezTo>
                <a:lnTo>
                  <a:pt x="681014" y="1143000"/>
                </a:lnTo>
                <a:cubicBezTo>
                  <a:pt x="504800" y="1143000"/>
                  <a:pt x="361950" y="1285850"/>
                  <a:pt x="361950" y="1462064"/>
                </a:cubicBezTo>
                <a:lnTo>
                  <a:pt x="361950" y="6858000"/>
                </a:lnTo>
                <a:lnTo>
                  <a:pt x="0" y="6858000"/>
                </a:lnTo>
                <a:close/>
              </a:path>
            </a:pathLst>
          </a:custGeom>
          <a:blipFill dpi="0" rotWithShape="1">
            <a:blip r:embed="rId2"/>
            <a:srcRect/>
            <a:stretch>
              <a:fillRect l="-1000" t="-1000" r="-1000" b="-1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2750D7D-A7E0-4581-994D-3643AD833E5A}"/>
              </a:ext>
            </a:extLst>
          </p:cNvPr>
          <p:cNvSpPr/>
          <p:nvPr/>
        </p:nvSpPr>
        <p:spPr>
          <a:xfrm>
            <a:off x="-186814" y="81399"/>
            <a:ext cx="12565626" cy="9895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400" dirty="0">
                <a:solidFill>
                  <a:schemeClr val="bg1"/>
                </a:solidFill>
                <a:latin typeface="a바른생각" panose="02020600000000000000" pitchFamily="18" charset="-127"/>
                <a:ea typeface="a바른생각" panose="02020600000000000000" pitchFamily="18" charset="-127"/>
              </a:rPr>
              <a:t>4. Performance</a:t>
            </a:r>
            <a:endParaRPr lang="ko-KR" altLang="en-US" sz="4400" dirty="0">
              <a:solidFill>
                <a:schemeClr val="bg1"/>
              </a:solidFill>
              <a:latin typeface="a바른생각" panose="02020600000000000000" pitchFamily="18" charset="-127"/>
              <a:ea typeface="a바른생각" panose="02020600000000000000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BC571B-43EA-4C1E-91DA-35555F4DF538}"/>
              </a:ext>
            </a:extLst>
          </p:cNvPr>
          <p:cNvSpPr txBox="1"/>
          <p:nvPr/>
        </p:nvSpPr>
        <p:spPr>
          <a:xfrm>
            <a:off x="560102" y="1613312"/>
            <a:ext cx="5528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  <a:cs typeface="함초롬돋움" panose="020B0604000101010101" pitchFamily="50" charset="-127"/>
              </a:rPr>
              <a:t>▪ 이미지 업로드</a:t>
            </a:r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  <a:cs typeface="함초롬돋움" panose="020B0604000101010101" pitchFamily="50" charset="-127"/>
              </a:rPr>
              <a:t> </a:t>
            </a:r>
            <a:r>
              <a: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  <a:cs typeface="함초롬돋움" panose="020B0604000101010101" pitchFamily="50" charset="-127"/>
              </a:rPr>
              <a:t>성공 후 </a:t>
            </a:r>
            <a:r>
              <a:rPr lang="en-US" altLang="ko-KR" dirty="0" err="1">
                <a:latin typeface="08서울남산체 EB" panose="02020603020101020101" pitchFamily="18" charset="-127"/>
                <a:ea typeface="08서울남산체 EB" panose="02020603020101020101" pitchFamily="18" charset="-127"/>
                <a:cs typeface="함초롬돋움" panose="020B0604000101010101" pitchFamily="50" charset="-127"/>
              </a:rPr>
              <a:t>board.php</a:t>
            </a:r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  <a:cs typeface="함초롬돋움" panose="020B0604000101010101" pitchFamily="50" charset="-127"/>
              </a:rPr>
              <a:t> </a:t>
            </a:r>
            <a:r>
              <a: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  <a:cs typeface="함초롬돋움" panose="020B0604000101010101" pitchFamily="50" charset="-127"/>
              </a:rPr>
              <a:t>화면</a:t>
            </a:r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29AE5E7-B0DB-424A-A9AB-F6806F617DF2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102" y="2232898"/>
            <a:ext cx="5528108" cy="40288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2E369F2-0699-49D3-AB65-E92CF59DF430}"/>
              </a:ext>
            </a:extLst>
          </p:cNvPr>
          <p:cNvSpPr txBox="1"/>
          <p:nvPr/>
        </p:nvSpPr>
        <p:spPr>
          <a:xfrm>
            <a:off x="6275024" y="1400405"/>
            <a:ext cx="5239265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&lt;?php</a:t>
            </a:r>
          </a:p>
          <a:p>
            <a:endParaRPr lang="en-US" altLang="ko-KR" sz="13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r>
              <a:rPr lang="en-US" altLang="ko-KR" sz="13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   </a:t>
            </a:r>
            <a:r>
              <a:rPr lang="en-US" altLang="ko-KR" sz="1300" dirty="0" err="1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include_once</a:t>
            </a:r>
            <a:r>
              <a:rPr lang="en-US" altLang="ko-KR" sz="13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'</a:t>
            </a:r>
            <a:r>
              <a:rPr lang="en-US" altLang="ko-KR" sz="1300" dirty="0" err="1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config.php</a:t>
            </a:r>
            <a:r>
              <a:rPr lang="en-US" altLang="ko-KR" sz="13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';</a:t>
            </a:r>
          </a:p>
          <a:p>
            <a:r>
              <a:rPr lang="en-US" altLang="ko-KR" sz="13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   $conn = </a:t>
            </a:r>
            <a:r>
              <a:rPr lang="en-US" altLang="ko-KR" sz="1300" dirty="0" err="1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mysqli_connect</a:t>
            </a:r>
            <a:r>
              <a:rPr lang="en-US" altLang="ko-KR" sz="13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('localhost', 'admin', 'test', 'users');</a:t>
            </a:r>
          </a:p>
          <a:p>
            <a:r>
              <a:rPr lang="en-US" altLang="ko-KR" sz="13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   if(</a:t>
            </a:r>
            <a:r>
              <a:rPr lang="en-US" altLang="ko-KR" sz="1300" dirty="0" err="1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mysqli_connect_error</a:t>
            </a:r>
            <a:r>
              <a:rPr lang="en-US" altLang="ko-KR" sz="13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()){</a:t>
            </a:r>
          </a:p>
          <a:p>
            <a:r>
              <a:rPr lang="en-US" altLang="ko-KR" sz="13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       echo "Connect Error! ".</a:t>
            </a:r>
            <a:r>
              <a:rPr lang="en-US" altLang="ko-KR" sz="1300" dirty="0" err="1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mysqli_connect_error</a:t>
            </a:r>
            <a:r>
              <a:rPr lang="en-US" altLang="ko-KR" sz="13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();</a:t>
            </a:r>
          </a:p>
          <a:p>
            <a:r>
              <a:rPr lang="en-US" altLang="ko-KR" sz="13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   }</a:t>
            </a:r>
          </a:p>
          <a:p>
            <a:r>
              <a:rPr lang="en-US" altLang="ko-KR" sz="13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   $query = "SELECT * FROM images";</a:t>
            </a:r>
          </a:p>
          <a:p>
            <a:r>
              <a:rPr lang="en-US" altLang="ko-KR" sz="13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   $result = </a:t>
            </a:r>
            <a:r>
              <a:rPr lang="en-US" altLang="ko-KR" sz="1300" dirty="0" err="1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mysqli_query</a:t>
            </a:r>
            <a:r>
              <a:rPr lang="en-US" altLang="ko-KR" sz="13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($conn, $query);</a:t>
            </a:r>
          </a:p>
          <a:p>
            <a:endParaRPr lang="en-US" altLang="ko-KR" sz="13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r>
              <a:rPr lang="en-US" altLang="ko-KR" sz="13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   while($data = </a:t>
            </a:r>
            <a:r>
              <a:rPr lang="en-US" altLang="ko-KR" sz="1300" dirty="0" err="1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mysqli_fetch_array</a:t>
            </a:r>
            <a:r>
              <a:rPr lang="en-US" altLang="ko-KR" sz="13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($result)){</a:t>
            </a:r>
          </a:p>
          <a:p>
            <a:endParaRPr lang="en-US" altLang="ko-KR" sz="13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r>
              <a:rPr lang="en-US" altLang="ko-KR" sz="13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       echo '&lt;li style=\'</a:t>
            </a:r>
            <a:r>
              <a:rPr lang="en-US" altLang="ko-KR" sz="1300" dirty="0" err="1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float:left</a:t>
            </a:r>
            <a:r>
              <a:rPr lang="en-US" altLang="ko-KR" sz="13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; margin: 2px;\'&gt;';</a:t>
            </a:r>
          </a:p>
          <a:p>
            <a:r>
              <a:rPr lang="en-US" altLang="ko-KR" sz="13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       echo '&lt;</a:t>
            </a:r>
            <a:r>
              <a:rPr lang="en-US" altLang="ko-KR" sz="1300" dirty="0" err="1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img</a:t>
            </a:r>
            <a:r>
              <a:rPr lang="en-US" altLang="ko-KR" sz="13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</a:t>
            </a:r>
            <a:r>
              <a:rPr lang="en-US" altLang="ko-KR" sz="1300" dirty="0" err="1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src</a:t>
            </a:r>
            <a:r>
              <a:rPr lang="en-US" altLang="ko-KR" sz="13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='.$data['</a:t>
            </a:r>
            <a:r>
              <a:rPr lang="en-US" altLang="ko-KR" sz="1300" dirty="0" err="1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imgurl</a:t>
            </a:r>
            <a:r>
              <a:rPr lang="en-US" altLang="ko-KR" sz="13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'].' width=200&gt;&lt;</a:t>
            </a:r>
            <a:r>
              <a:rPr lang="en-US" altLang="ko-KR" sz="1300" dirty="0" err="1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br</a:t>
            </a:r>
            <a:r>
              <a:rPr lang="en-US" altLang="ko-KR" sz="13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&gt;';</a:t>
            </a:r>
          </a:p>
          <a:p>
            <a:r>
              <a:rPr lang="en-US" altLang="ko-KR" sz="13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       echo ($data['filename']);</a:t>
            </a:r>
          </a:p>
          <a:p>
            <a:r>
              <a:rPr lang="en-US" altLang="ko-KR" sz="13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?&gt;</a:t>
            </a:r>
          </a:p>
          <a:p>
            <a:r>
              <a:rPr lang="en-US" altLang="ko-KR" sz="13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&lt;p&gt;</a:t>
            </a:r>
          </a:p>
          <a:p>
            <a:r>
              <a:rPr lang="en-US" altLang="ko-KR" sz="13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&lt;?php</a:t>
            </a:r>
          </a:p>
          <a:p>
            <a:r>
              <a:rPr lang="en-US" altLang="ko-KR" sz="13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       echo($data['user']);</a:t>
            </a:r>
          </a:p>
          <a:p>
            <a:r>
              <a:rPr lang="en-US" altLang="ko-KR" sz="13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?&gt;</a:t>
            </a:r>
          </a:p>
          <a:p>
            <a:r>
              <a:rPr lang="en-US" altLang="ko-KR" sz="13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&lt;p&gt;</a:t>
            </a:r>
          </a:p>
          <a:p>
            <a:r>
              <a:rPr lang="en-US" altLang="ko-KR" sz="13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&lt;?php</a:t>
            </a:r>
          </a:p>
          <a:p>
            <a:r>
              <a:rPr lang="en-US" altLang="ko-KR" sz="13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       echo ($data['time']);</a:t>
            </a:r>
          </a:p>
          <a:p>
            <a:r>
              <a:rPr lang="en-US" altLang="ko-KR" sz="13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       echo '&lt;/li&gt;';</a:t>
            </a:r>
          </a:p>
          <a:p>
            <a:r>
              <a:rPr lang="en-US" altLang="ko-KR" sz="13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}</a:t>
            </a:r>
          </a:p>
          <a:p>
            <a:r>
              <a:rPr lang="en-US" altLang="ko-KR" sz="1300" dirty="0" err="1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mysqli_close</a:t>
            </a:r>
            <a:r>
              <a:rPr lang="en-US" altLang="ko-KR" sz="13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($conn);</a:t>
            </a:r>
          </a:p>
          <a:p>
            <a:r>
              <a:rPr lang="en-US" altLang="ko-KR" sz="13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?&gt;</a:t>
            </a:r>
          </a:p>
          <a:p>
            <a:endParaRPr lang="ko-KR" altLang="en-US" sz="13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67537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497"/>
    </mc:Choice>
    <mc:Fallback xmlns="">
      <p:transition spd="slow" advTm="65497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자유형 5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11830050 w 12192000"/>
              <a:gd name="connsiteY3" fmla="*/ 6858000 h 6858000"/>
              <a:gd name="connsiteX4" fmla="*/ 11830050 w 12192000"/>
              <a:gd name="connsiteY4" fmla="*/ 1462064 h 6858000"/>
              <a:gd name="connsiteX5" fmla="*/ 11510986 w 12192000"/>
              <a:gd name="connsiteY5" fmla="*/ 1143000 h 6858000"/>
              <a:gd name="connsiteX6" fmla="*/ 681014 w 12192000"/>
              <a:gd name="connsiteY6" fmla="*/ 1143000 h 6858000"/>
              <a:gd name="connsiteX7" fmla="*/ 361950 w 12192000"/>
              <a:gd name="connsiteY7" fmla="*/ 1462064 h 6858000"/>
              <a:gd name="connsiteX8" fmla="*/ 361950 w 12192000"/>
              <a:gd name="connsiteY8" fmla="*/ 6858000 h 6858000"/>
              <a:gd name="connsiteX9" fmla="*/ 0 w 12192000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830050" y="6858000"/>
                </a:lnTo>
                <a:lnTo>
                  <a:pt x="11830050" y="1462064"/>
                </a:lnTo>
                <a:cubicBezTo>
                  <a:pt x="11830050" y="1285850"/>
                  <a:pt x="11687200" y="1143000"/>
                  <a:pt x="11510986" y="1143000"/>
                </a:cubicBezTo>
                <a:lnTo>
                  <a:pt x="681014" y="1143000"/>
                </a:lnTo>
                <a:cubicBezTo>
                  <a:pt x="504800" y="1143000"/>
                  <a:pt x="361950" y="1285850"/>
                  <a:pt x="361950" y="1462064"/>
                </a:cubicBezTo>
                <a:lnTo>
                  <a:pt x="361950" y="6858000"/>
                </a:lnTo>
                <a:lnTo>
                  <a:pt x="0" y="6858000"/>
                </a:lnTo>
                <a:close/>
              </a:path>
            </a:pathLst>
          </a:custGeom>
          <a:blipFill dpi="0" rotWithShape="1">
            <a:blip r:embed="rId2"/>
            <a:srcRect/>
            <a:stretch>
              <a:fillRect l="-1000" t="-1000" r="-1000" b="-1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2750D7D-A7E0-4581-994D-3643AD833E5A}"/>
              </a:ext>
            </a:extLst>
          </p:cNvPr>
          <p:cNvSpPr/>
          <p:nvPr/>
        </p:nvSpPr>
        <p:spPr>
          <a:xfrm>
            <a:off x="-186814" y="81399"/>
            <a:ext cx="12565626" cy="9895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400" dirty="0">
                <a:solidFill>
                  <a:schemeClr val="bg1"/>
                </a:solidFill>
                <a:latin typeface="a바른생각" panose="02020600000000000000" pitchFamily="18" charset="-127"/>
                <a:ea typeface="a바른생각" panose="02020600000000000000" pitchFamily="18" charset="-127"/>
              </a:rPr>
              <a:t>4. Performance</a:t>
            </a:r>
            <a:endParaRPr lang="ko-KR" altLang="en-US" sz="4400" dirty="0">
              <a:solidFill>
                <a:schemeClr val="bg1"/>
              </a:solidFill>
              <a:latin typeface="a바른생각" panose="02020600000000000000" pitchFamily="18" charset="-127"/>
              <a:ea typeface="a바른생각" panose="02020600000000000000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BC571B-43EA-4C1E-91DA-35555F4DF538}"/>
              </a:ext>
            </a:extLst>
          </p:cNvPr>
          <p:cNvSpPr txBox="1"/>
          <p:nvPr/>
        </p:nvSpPr>
        <p:spPr>
          <a:xfrm>
            <a:off x="560102" y="1613312"/>
            <a:ext cx="55281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  <a:cs typeface="함초롬돋움" panose="020B0604000101010101" pitchFamily="50" charset="-127"/>
              </a:rPr>
              <a:t>▪ </a:t>
            </a:r>
            <a:r>
              <a:rPr lang="ko-KR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다른 </a:t>
            </a:r>
            <a:r>
              <a:rPr lang="ko-KR" altLang="ko-KR" dirty="0" err="1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계정들로도</a:t>
            </a:r>
            <a:r>
              <a:rPr lang="ko-KR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로그인 후 이미지들을 업로드 한 화면</a:t>
            </a:r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(</a:t>
            </a:r>
            <a:r>
              <a:rPr lang="en-US" altLang="ko-KR" dirty="0" err="1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board.php</a:t>
            </a:r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)</a:t>
            </a:r>
            <a:endParaRPr lang="ko-KR" altLang="ko-KR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pPr algn="just"/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4EA307-7EF0-4B13-AF67-3655894013B0}"/>
              </a:ext>
            </a:extLst>
          </p:cNvPr>
          <p:cNvSpPr txBox="1"/>
          <p:nvPr/>
        </p:nvSpPr>
        <p:spPr>
          <a:xfrm>
            <a:off x="6088211" y="1613312"/>
            <a:ext cx="5528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  <a:cs typeface="함초롬돋움" panose="020B0604000101010101" pitchFamily="50" charset="-127"/>
              </a:rPr>
              <a:t>▪ 이미지 업로드</a:t>
            </a:r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  <a:cs typeface="함초롬돋움" panose="020B0604000101010101" pitchFamily="50" charset="-127"/>
              </a:rPr>
              <a:t> </a:t>
            </a:r>
            <a:r>
              <a: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  <a:cs typeface="함초롬돋움" panose="020B0604000101010101" pitchFamily="50" charset="-127"/>
              </a:rPr>
              <a:t>성공 후 </a:t>
            </a:r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  <a:cs typeface="함초롬돋움" panose="020B0604000101010101" pitchFamily="50" charset="-127"/>
              </a:rPr>
              <a:t>phpMyAdmin</a:t>
            </a:r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B807D96-D132-4D3C-9EA8-FE3A1CD7A761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521" y="2232898"/>
            <a:ext cx="5422462" cy="4028880"/>
          </a:xfrm>
          <a:prstGeom prst="rect">
            <a:avLst/>
          </a:prstGeom>
        </p:spPr>
      </p:pic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761477C6-26C3-449C-86D5-02D7F6A2A051}"/>
              </a:ext>
            </a:extLst>
          </p:cNvPr>
          <p:cNvCxnSpPr/>
          <p:nvPr/>
        </p:nvCxnSpPr>
        <p:spPr>
          <a:xfrm>
            <a:off x="6028051" y="1332961"/>
            <a:ext cx="0" cy="544364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B48D94F6-C2E0-4AF1-8D06-083DA40370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3791" y="2237858"/>
            <a:ext cx="5422462" cy="4023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667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497"/>
    </mc:Choice>
    <mc:Fallback xmlns="">
      <p:transition spd="slow" advTm="65497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자유형 5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11830050 w 12192000"/>
              <a:gd name="connsiteY3" fmla="*/ 6858000 h 6858000"/>
              <a:gd name="connsiteX4" fmla="*/ 11830050 w 12192000"/>
              <a:gd name="connsiteY4" fmla="*/ 1462064 h 6858000"/>
              <a:gd name="connsiteX5" fmla="*/ 11510986 w 12192000"/>
              <a:gd name="connsiteY5" fmla="*/ 1143000 h 6858000"/>
              <a:gd name="connsiteX6" fmla="*/ 681014 w 12192000"/>
              <a:gd name="connsiteY6" fmla="*/ 1143000 h 6858000"/>
              <a:gd name="connsiteX7" fmla="*/ 361950 w 12192000"/>
              <a:gd name="connsiteY7" fmla="*/ 1462064 h 6858000"/>
              <a:gd name="connsiteX8" fmla="*/ 361950 w 12192000"/>
              <a:gd name="connsiteY8" fmla="*/ 6858000 h 6858000"/>
              <a:gd name="connsiteX9" fmla="*/ 0 w 12192000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830050" y="6858000"/>
                </a:lnTo>
                <a:lnTo>
                  <a:pt x="11830050" y="1462064"/>
                </a:lnTo>
                <a:cubicBezTo>
                  <a:pt x="11830050" y="1285850"/>
                  <a:pt x="11687200" y="1143000"/>
                  <a:pt x="11510986" y="1143000"/>
                </a:cubicBezTo>
                <a:lnTo>
                  <a:pt x="681014" y="1143000"/>
                </a:lnTo>
                <a:cubicBezTo>
                  <a:pt x="504800" y="1143000"/>
                  <a:pt x="361950" y="1285850"/>
                  <a:pt x="361950" y="1462064"/>
                </a:cubicBezTo>
                <a:lnTo>
                  <a:pt x="361950" y="6858000"/>
                </a:lnTo>
                <a:lnTo>
                  <a:pt x="0" y="6858000"/>
                </a:lnTo>
                <a:close/>
              </a:path>
            </a:pathLst>
          </a:custGeom>
          <a:blipFill dpi="0" rotWithShape="1">
            <a:blip r:embed="rId2"/>
            <a:srcRect/>
            <a:stretch>
              <a:fillRect l="-1000" t="-1000" r="-1000" b="-1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2750D7D-A7E0-4581-994D-3643AD833E5A}"/>
              </a:ext>
            </a:extLst>
          </p:cNvPr>
          <p:cNvSpPr/>
          <p:nvPr/>
        </p:nvSpPr>
        <p:spPr>
          <a:xfrm>
            <a:off x="-186814" y="81399"/>
            <a:ext cx="12565626" cy="9895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400" dirty="0">
                <a:solidFill>
                  <a:schemeClr val="bg1"/>
                </a:solidFill>
                <a:latin typeface="a바른생각" panose="02020600000000000000" pitchFamily="18" charset="-127"/>
                <a:ea typeface="a바른생각" panose="02020600000000000000" pitchFamily="18" charset="-127"/>
              </a:rPr>
              <a:t>4. Performance</a:t>
            </a:r>
            <a:endParaRPr lang="ko-KR" altLang="en-US" sz="4400" dirty="0">
              <a:solidFill>
                <a:schemeClr val="bg1"/>
              </a:solidFill>
              <a:latin typeface="a바른생각" panose="02020600000000000000" pitchFamily="18" charset="-127"/>
              <a:ea typeface="a바른생각" panose="02020600000000000000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C75CD7-F556-4E93-80D4-AF0A86D9D79F}"/>
              </a:ext>
            </a:extLst>
          </p:cNvPr>
          <p:cNvSpPr txBox="1"/>
          <p:nvPr/>
        </p:nvSpPr>
        <p:spPr>
          <a:xfrm>
            <a:off x="560102" y="1613312"/>
            <a:ext cx="5528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  <a:cs typeface="함초롬돋움" panose="020B0604000101010101" pitchFamily="50" charset="-127"/>
              </a:rPr>
              <a:t>▪ 로그아웃 </a:t>
            </a:r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  <a:cs typeface="함초롬돋움" panose="020B0604000101010101" pitchFamily="50" charset="-127"/>
              </a:rPr>
              <a:t>(</a:t>
            </a:r>
            <a:r>
              <a:rPr lang="en-US" altLang="ko-KR" dirty="0" err="1">
                <a:latin typeface="08서울남산체 EB" panose="02020603020101020101" pitchFamily="18" charset="-127"/>
                <a:ea typeface="08서울남산체 EB" panose="02020603020101020101" pitchFamily="18" charset="-127"/>
                <a:cs typeface="함초롬돋움" panose="020B0604000101010101" pitchFamily="50" charset="-127"/>
              </a:rPr>
              <a:t>logout.php</a:t>
            </a:r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  <a:cs typeface="함초롬돋움" panose="020B0604000101010101" pitchFamily="50" charset="-127"/>
              </a:rPr>
              <a:t>)</a:t>
            </a:r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CE54CC-834C-4162-AE61-8ECA3582EAEC}"/>
              </a:ext>
            </a:extLst>
          </p:cNvPr>
          <p:cNvSpPr txBox="1"/>
          <p:nvPr/>
        </p:nvSpPr>
        <p:spPr>
          <a:xfrm>
            <a:off x="6314173" y="2171254"/>
            <a:ext cx="516876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&lt;?php</a:t>
            </a:r>
          </a:p>
          <a:p>
            <a:endParaRPr lang="en-US" altLang="ko-KR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   </a:t>
            </a:r>
            <a:r>
              <a:rPr lang="en-US" altLang="ko-KR" dirty="0" err="1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session_start</a:t>
            </a:r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();</a:t>
            </a:r>
          </a:p>
          <a:p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   $result = </a:t>
            </a:r>
            <a:r>
              <a:rPr lang="en-US" altLang="ko-KR" dirty="0" err="1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session_destroy</a:t>
            </a:r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();</a:t>
            </a:r>
          </a:p>
          <a:p>
            <a:endParaRPr lang="en-US" altLang="ko-KR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   if($result) {</a:t>
            </a:r>
          </a:p>
          <a:p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?&gt;</a:t>
            </a:r>
          </a:p>
          <a:p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   &lt;script&gt;</a:t>
            </a:r>
          </a:p>
          <a:p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       alert("Success Logout!");</a:t>
            </a:r>
          </a:p>
          <a:p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       </a:t>
            </a:r>
            <a:r>
              <a:rPr lang="en-US" altLang="ko-KR" dirty="0" err="1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location.replace</a:t>
            </a:r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("index.html");</a:t>
            </a:r>
          </a:p>
          <a:p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   &lt;/script&gt;</a:t>
            </a:r>
          </a:p>
          <a:p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&lt;?php    }</a:t>
            </a:r>
          </a:p>
          <a:p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?&gt;</a:t>
            </a:r>
          </a:p>
        </p:txBody>
      </p:sp>
      <p:pic>
        <p:nvPicPr>
          <p:cNvPr id="8" name="그림 7" descr="스크린샷이(가) 표시된 사진&#10;&#10;자동 생성된 설명">
            <a:extLst>
              <a:ext uri="{FF2B5EF4-FFF2-40B4-BE49-F238E27FC236}">
                <a16:creationId xmlns:a16="http://schemas.microsoft.com/office/drawing/2014/main" id="{A0D785C0-3311-4908-A211-F59CE9F045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102" y="2232898"/>
            <a:ext cx="5528109" cy="3721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493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497"/>
    </mc:Choice>
    <mc:Fallback xmlns="">
      <p:transition spd="slow" advTm="65497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자유형 5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11830050 w 12192000"/>
              <a:gd name="connsiteY3" fmla="*/ 6858000 h 6858000"/>
              <a:gd name="connsiteX4" fmla="*/ 11830050 w 12192000"/>
              <a:gd name="connsiteY4" fmla="*/ 1462064 h 6858000"/>
              <a:gd name="connsiteX5" fmla="*/ 11510986 w 12192000"/>
              <a:gd name="connsiteY5" fmla="*/ 1143000 h 6858000"/>
              <a:gd name="connsiteX6" fmla="*/ 681014 w 12192000"/>
              <a:gd name="connsiteY6" fmla="*/ 1143000 h 6858000"/>
              <a:gd name="connsiteX7" fmla="*/ 361950 w 12192000"/>
              <a:gd name="connsiteY7" fmla="*/ 1462064 h 6858000"/>
              <a:gd name="connsiteX8" fmla="*/ 361950 w 12192000"/>
              <a:gd name="connsiteY8" fmla="*/ 6858000 h 6858000"/>
              <a:gd name="connsiteX9" fmla="*/ 0 w 12192000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830050" y="6858000"/>
                </a:lnTo>
                <a:lnTo>
                  <a:pt x="11830050" y="1462064"/>
                </a:lnTo>
                <a:cubicBezTo>
                  <a:pt x="11830050" y="1285850"/>
                  <a:pt x="11687200" y="1143000"/>
                  <a:pt x="11510986" y="1143000"/>
                </a:cubicBezTo>
                <a:lnTo>
                  <a:pt x="681014" y="1143000"/>
                </a:lnTo>
                <a:cubicBezTo>
                  <a:pt x="504800" y="1143000"/>
                  <a:pt x="361950" y="1285850"/>
                  <a:pt x="361950" y="1462064"/>
                </a:cubicBezTo>
                <a:lnTo>
                  <a:pt x="361950" y="6858000"/>
                </a:lnTo>
                <a:lnTo>
                  <a:pt x="0" y="6858000"/>
                </a:lnTo>
                <a:close/>
              </a:path>
            </a:pathLst>
          </a:custGeom>
          <a:blipFill dpi="0" rotWithShape="1">
            <a:blip r:embed="rId2"/>
            <a:srcRect/>
            <a:stretch>
              <a:fillRect l="-1000" t="-1000" r="-1000" b="-1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2750D7D-A7E0-4581-994D-3643AD833E5A}"/>
              </a:ext>
            </a:extLst>
          </p:cNvPr>
          <p:cNvSpPr/>
          <p:nvPr/>
        </p:nvSpPr>
        <p:spPr>
          <a:xfrm>
            <a:off x="-186814" y="81399"/>
            <a:ext cx="12565626" cy="9895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400" dirty="0">
                <a:solidFill>
                  <a:schemeClr val="bg1"/>
                </a:solidFill>
                <a:latin typeface="a바른생각" panose="02020600000000000000" pitchFamily="18" charset="-127"/>
                <a:ea typeface="a바른생각" panose="02020600000000000000" pitchFamily="18" charset="-127"/>
              </a:rPr>
              <a:t>4. Performance</a:t>
            </a:r>
            <a:endParaRPr lang="ko-KR" altLang="en-US" sz="4400" dirty="0">
              <a:solidFill>
                <a:schemeClr val="bg1"/>
              </a:solidFill>
              <a:latin typeface="a바른생각" panose="02020600000000000000" pitchFamily="18" charset="-127"/>
              <a:ea typeface="a바른생각" panose="02020600000000000000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C75CD7-F556-4E93-80D4-AF0A86D9D79F}"/>
              </a:ext>
            </a:extLst>
          </p:cNvPr>
          <p:cNvSpPr txBox="1"/>
          <p:nvPr/>
        </p:nvSpPr>
        <p:spPr>
          <a:xfrm>
            <a:off x="560102" y="1613312"/>
            <a:ext cx="92937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latinLnBrk="0"/>
            <a:r>
              <a: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  <a:cs typeface="함초롬돋움" panose="020B0604000101010101" pitchFamily="50" charset="-127"/>
              </a:rPr>
              <a:t>▪ </a:t>
            </a:r>
            <a:r>
              <a:rPr lang="ko-KR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첫 메인 화면에서 </a:t>
            </a:r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Are You Admin? </a:t>
            </a:r>
            <a:r>
              <a:rPr lang="ko-KR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버튼을 눌러 관리자 </a:t>
            </a:r>
            <a:endParaRPr lang="en-US" altLang="ko-KR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pPr lvl="0" latinLnBrk="0"/>
            <a:r>
              <a:rPr lang="ko-KR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로그인 페이지로 이동</a:t>
            </a:r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(</a:t>
            </a:r>
            <a:r>
              <a:rPr lang="en-US" altLang="ko-KR" dirty="0" err="1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admin_login.php</a:t>
            </a:r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)</a:t>
            </a:r>
            <a:endParaRPr lang="ko-KR" altLang="ko-KR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CE54CC-834C-4162-AE61-8ECA3582EAEC}"/>
              </a:ext>
            </a:extLst>
          </p:cNvPr>
          <p:cNvSpPr txBox="1"/>
          <p:nvPr/>
        </p:nvSpPr>
        <p:spPr>
          <a:xfrm>
            <a:off x="6321678" y="1846401"/>
            <a:ext cx="5168766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&lt;body&gt;</a:t>
            </a:r>
          </a:p>
          <a:p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   &lt;div align='center'&gt;</a:t>
            </a:r>
          </a:p>
          <a:p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   &lt;span&gt;ADMIN LOGIN&lt;/span&gt;</a:t>
            </a:r>
          </a:p>
          <a:p>
            <a:r>
              <a:rPr lang="en-US" altLang="ko-KR" dirty="0">
                <a:solidFill>
                  <a:srgbClr val="C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//get</a:t>
            </a:r>
            <a:r>
              <a:rPr lang="ko-KR" altLang="en-US" dirty="0">
                <a:solidFill>
                  <a:srgbClr val="C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으로 </a:t>
            </a:r>
            <a:r>
              <a:rPr lang="en-US" altLang="ko-KR" dirty="0">
                <a:solidFill>
                  <a:srgbClr val="C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id, pw</a:t>
            </a:r>
            <a:r>
              <a:rPr lang="ko-KR" altLang="en-US" dirty="0">
                <a:solidFill>
                  <a:srgbClr val="C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입력 받아 </a:t>
            </a:r>
            <a:r>
              <a:rPr lang="en-US" altLang="ko-KR" dirty="0" err="1">
                <a:solidFill>
                  <a:srgbClr val="C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admin.php</a:t>
            </a:r>
            <a:r>
              <a:rPr lang="ko-KR" altLang="en-US" dirty="0">
                <a:solidFill>
                  <a:srgbClr val="C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로 넘김   </a:t>
            </a:r>
          </a:p>
          <a:p>
            <a:r>
              <a: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   </a:t>
            </a:r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&lt;form method='get' action='</a:t>
            </a:r>
            <a:r>
              <a:rPr lang="en-US" altLang="ko-KR" dirty="0" err="1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admin.php</a:t>
            </a:r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'&gt;</a:t>
            </a:r>
          </a:p>
          <a:p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   &lt;p&gt;ID:  &lt;input name="</a:t>
            </a:r>
            <a:r>
              <a:rPr lang="en-US" altLang="ko-KR" dirty="0" err="1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admin_username</a:t>
            </a:r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" type="text"&gt;&lt;/p&gt;</a:t>
            </a:r>
          </a:p>
          <a:p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   &lt;p&gt;PW:  &lt;input name="</a:t>
            </a:r>
            <a:r>
              <a:rPr lang="en-US" altLang="ko-KR" dirty="0" err="1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admin_password</a:t>
            </a:r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" type="password"&gt;&lt;/p&gt;</a:t>
            </a:r>
          </a:p>
          <a:p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   &lt;input type="submit" value="login"&gt;</a:t>
            </a:r>
          </a:p>
          <a:p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   &lt;/form&gt;</a:t>
            </a:r>
          </a:p>
          <a:p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   &lt;</a:t>
            </a:r>
            <a:r>
              <a:rPr lang="en-US" altLang="ko-KR" dirty="0" err="1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br</a:t>
            </a:r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/&gt;</a:t>
            </a:r>
          </a:p>
          <a:p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   &lt;button id="user" onclick="</a:t>
            </a:r>
            <a:r>
              <a:rPr lang="en-US" altLang="ko-KR" dirty="0" err="1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location.href</a:t>
            </a:r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='./index.html'"&gt;Go To Back&lt;/button&gt;</a:t>
            </a:r>
          </a:p>
          <a:p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   &lt;/div&gt;</a:t>
            </a:r>
          </a:p>
          <a:p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&lt;/body&gt;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54DB745-E2B0-4D9F-BB2D-52C3B7E68BEA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101" y="2232898"/>
            <a:ext cx="5528109" cy="3721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1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497"/>
    </mc:Choice>
    <mc:Fallback xmlns="">
      <p:transition spd="slow" advTm="65497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자유형 5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11830050 w 12192000"/>
              <a:gd name="connsiteY3" fmla="*/ 6858000 h 6858000"/>
              <a:gd name="connsiteX4" fmla="*/ 11830050 w 12192000"/>
              <a:gd name="connsiteY4" fmla="*/ 1462064 h 6858000"/>
              <a:gd name="connsiteX5" fmla="*/ 11510986 w 12192000"/>
              <a:gd name="connsiteY5" fmla="*/ 1143000 h 6858000"/>
              <a:gd name="connsiteX6" fmla="*/ 681014 w 12192000"/>
              <a:gd name="connsiteY6" fmla="*/ 1143000 h 6858000"/>
              <a:gd name="connsiteX7" fmla="*/ 361950 w 12192000"/>
              <a:gd name="connsiteY7" fmla="*/ 1462064 h 6858000"/>
              <a:gd name="connsiteX8" fmla="*/ 361950 w 12192000"/>
              <a:gd name="connsiteY8" fmla="*/ 6858000 h 6858000"/>
              <a:gd name="connsiteX9" fmla="*/ 0 w 12192000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830050" y="6858000"/>
                </a:lnTo>
                <a:lnTo>
                  <a:pt x="11830050" y="1462064"/>
                </a:lnTo>
                <a:cubicBezTo>
                  <a:pt x="11830050" y="1285850"/>
                  <a:pt x="11687200" y="1143000"/>
                  <a:pt x="11510986" y="1143000"/>
                </a:cubicBezTo>
                <a:lnTo>
                  <a:pt x="681014" y="1143000"/>
                </a:lnTo>
                <a:cubicBezTo>
                  <a:pt x="504800" y="1143000"/>
                  <a:pt x="361950" y="1285850"/>
                  <a:pt x="361950" y="1462064"/>
                </a:cubicBezTo>
                <a:lnTo>
                  <a:pt x="361950" y="6858000"/>
                </a:lnTo>
                <a:lnTo>
                  <a:pt x="0" y="6858000"/>
                </a:lnTo>
                <a:close/>
              </a:path>
            </a:pathLst>
          </a:custGeom>
          <a:blipFill dpi="0" rotWithShape="1">
            <a:blip r:embed="rId2"/>
            <a:srcRect/>
            <a:stretch>
              <a:fillRect l="-1000" t="-1000" r="-1000" b="-1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2750D7D-A7E0-4581-994D-3643AD833E5A}"/>
              </a:ext>
            </a:extLst>
          </p:cNvPr>
          <p:cNvSpPr/>
          <p:nvPr/>
        </p:nvSpPr>
        <p:spPr>
          <a:xfrm>
            <a:off x="-186814" y="81399"/>
            <a:ext cx="12565626" cy="9895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400" dirty="0">
                <a:solidFill>
                  <a:schemeClr val="bg1"/>
                </a:solidFill>
                <a:latin typeface="a바른생각" panose="02020600000000000000" pitchFamily="18" charset="-127"/>
                <a:ea typeface="a바른생각" panose="02020600000000000000" pitchFamily="18" charset="-127"/>
              </a:rPr>
              <a:t>4. Performance</a:t>
            </a:r>
            <a:endParaRPr lang="ko-KR" altLang="en-US" sz="4400" dirty="0">
              <a:solidFill>
                <a:schemeClr val="bg1"/>
              </a:solidFill>
              <a:latin typeface="a바른생각" panose="02020600000000000000" pitchFamily="18" charset="-127"/>
              <a:ea typeface="a바른생각" panose="02020600000000000000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9F6248-2FF7-4567-A9E5-3C4E90CDD104}"/>
              </a:ext>
            </a:extLst>
          </p:cNvPr>
          <p:cNvSpPr txBox="1"/>
          <p:nvPr/>
        </p:nvSpPr>
        <p:spPr>
          <a:xfrm>
            <a:off x="560102" y="1613312"/>
            <a:ext cx="55281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  <a:cs typeface="함초롬돋움" panose="020B0604000101010101" pitchFamily="50" charset="-127"/>
              </a:rPr>
              <a:t>▪ </a:t>
            </a:r>
            <a:r>
              <a:rPr lang="ko-KR" altLang="ko-KR" dirty="0" err="1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저장되어있던</a:t>
            </a:r>
            <a:r>
              <a:rPr lang="ko-KR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특정 관리자 계정으로 로그인 성공 시 </a:t>
            </a:r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(</a:t>
            </a:r>
            <a:r>
              <a:rPr lang="en-US" altLang="ko-KR" dirty="0" err="1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admin.php</a:t>
            </a:r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)</a:t>
            </a:r>
            <a:endParaRPr lang="ko-KR" altLang="ko-KR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0AFACCF-247C-42B6-B0A9-FB25071B6DD6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101" y="2242523"/>
            <a:ext cx="5512535" cy="372173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E6A93BA-E33C-420C-8CE5-202D24660D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7150" y="2242523"/>
            <a:ext cx="5504748" cy="3721736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A52D6E00-86DC-44F0-850B-312F5C33B4E9}"/>
              </a:ext>
            </a:extLst>
          </p:cNvPr>
          <p:cNvSpPr/>
          <p:nvPr/>
        </p:nvSpPr>
        <p:spPr>
          <a:xfrm>
            <a:off x="6064851" y="1613312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  <a:cs typeface="함초롬돋움" panose="020B0604000101010101" pitchFamily="50" charset="-127"/>
              </a:rPr>
              <a:t>▪ </a:t>
            </a:r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  <a:cs typeface="함초롬돋움" panose="020B0604000101010101" pitchFamily="50" charset="-127"/>
              </a:rPr>
              <a:t>DB</a:t>
            </a:r>
            <a:r>
              <a: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  <a:cs typeface="함초롬돋움" panose="020B0604000101010101" pitchFamily="50" charset="-127"/>
              </a:rPr>
              <a:t>에 미리 설정 해 놓은 관리자 계정</a:t>
            </a:r>
            <a:endParaRPr lang="ko-KR" altLang="ko-KR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31499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497"/>
    </mc:Choice>
    <mc:Fallback xmlns="">
      <p:transition spd="slow" advTm="65497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639C792-1CB1-4A13-A3DE-EFE095D8F8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 trans="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8667" y="1514780"/>
            <a:ext cx="4876190" cy="4876190"/>
          </a:xfrm>
          <a:prstGeom prst="rect">
            <a:avLst/>
          </a:prstGeom>
          <a:solidFill>
            <a:schemeClr val="bg1"/>
          </a:solidFill>
          <a:effectLst/>
        </p:spPr>
      </p:pic>
      <p:sp>
        <p:nvSpPr>
          <p:cNvPr id="6" name="자유형 5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11830050 w 12192000"/>
              <a:gd name="connsiteY3" fmla="*/ 6858000 h 6858000"/>
              <a:gd name="connsiteX4" fmla="*/ 11830050 w 12192000"/>
              <a:gd name="connsiteY4" fmla="*/ 1462064 h 6858000"/>
              <a:gd name="connsiteX5" fmla="*/ 11510986 w 12192000"/>
              <a:gd name="connsiteY5" fmla="*/ 1143000 h 6858000"/>
              <a:gd name="connsiteX6" fmla="*/ 681014 w 12192000"/>
              <a:gd name="connsiteY6" fmla="*/ 1143000 h 6858000"/>
              <a:gd name="connsiteX7" fmla="*/ 361950 w 12192000"/>
              <a:gd name="connsiteY7" fmla="*/ 1462064 h 6858000"/>
              <a:gd name="connsiteX8" fmla="*/ 361950 w 12192000"/>
              <a:gd name="connsiteY8" fmla="*/ 6858000 h 6858000"/>
              <a:gd name="connsiteX9" fmla="*/ 0 w 12192000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830050" y="6858000"/>
                </a:lnTo>
                <a:lnTo>
                  <a:pt x="11830050" y="1462064"/>
                </a:lnTo>
                <a:cubicBezTo>
                  <a:pt x="11830050" y="1285850"/>
                  <a:pt x="11687200" y="1143000"/>
                  <a:pt x="11510986" y="1143000"/>
                </a:cubicBezTo>
                <a:lnTo>
                  <a:pt x="681014" y="1143000"/>
                </a:lnTo>
                <a:cubicBezTo>
                  <a:pt x="504800" y="1143000"/>
                  <a:pt x="361950" y="1285850"/>
                  <a:pt x="361950" y="1462064"/>
                </a:cubicBezTo>
                <a:lnTo>
                  <a:pt x="361950" y="6858000"/>
                </a:lnTo>
                <a:lnTo>
                  <a:pt x="0" y="6858000"/>
                </a:lnTo>
                <a:close/>
              </a:path>
            </a:pathLst>
          </a:custGeom>
          <a:blipFill dpi="0" rotWithShape="1">
            <a:blip r:embed="rId4"/>
            <a:srcRect/>
            <a:stretch>
              <a:fillRect l="-1000" t="-1000" r="-1000" b="-1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2750D7D-A7E0-4581-994D-3643AD833E5A}"/>
              </a:ext>
            </a:extLst>
          </p:cNvPr>
          <p:cNvSpPr/>
          <p:nvPr/>
        </p:nvSpPr>
        <p:spPr>
          <a:xfrm>
            <a:off x="2075349" y="-27721"/>
            <a:ext cx="8041299" cy="9895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400" dirty="0">
                <a:solidFill>
                  <a:schemeClr val="bg1"/>
                </a:solidFill>
                <a:latin typeface="a바른생각" panose="02020600000000000000" pitchFamily="18" charset="-127"/>
                <a:ea typeface="a바른생각" panose="02020600000000000000" pitchFamily="18" charset="-127"/>
              </a:rPr>
              <a:t>1. Introduce Our Project</a:t>
            </a:r>
            <a:endParaRPr lang="ko-KR" altLang="en-US" sz="4400" dirty="0">
              <a:solidFill>
                <a:schemeClr val="bg1"/>
              </a:solidFill>
              <a:latin typeface="a바른생각" panose="02020600000000000000" pitchFamily="18" charset="-127"/>
              <a:ea typeface="a바른생각" panose="02020600000000000000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A4E7DA-C638-41F4-A233-BC8E6E02A777}"/>
              </a:ext>
            </a:extLst>
          </p:cNvPr>
          <p:cNvSpPr txBox="1"/>
          <p:nvPr/>
        </p:nvSpPr>
        <p:spPr>
          <a:xfrm>
            <a:off x="942644" y="2078679"/>
            <a:ext cx="1030670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Problem ? </a:t>
            </a:r>
            <a:endParaRPr lang="en-US" altLang="ko-KR" sz="3600" b="1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pPr algn="ctr"/>
            <a:r>
              <a:rPr lang="ko-KR" altLang="en-US" sz="3600" b="1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최근 </a:t>
            </a:r>
            <a:r>
              <a:rPr lang="en-US" altLang="ko-KR" sz="3600" b="1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SNS</a:t>
            </a:r>
            <a:r>
              <a:rPr lang="ko-KR" altLang="en-US" sz="3600" b="1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상에서의 </a:t>
            </a:r>
            <a:r>
              <a:rPr lang="ko-KR" altLang="en-US" sz="3600" b="1" dirty="0">
                <a:solidFill>
                  <a:srgbClr val="FF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무단 사진 도용 피해</a:t>
            </a:r>
            <a:r>
              <a:rPr lang="ko-KR" altLang="en-US" sz="3600" b="1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가 급증</a:t>
            </a:r>
            <a:endParaRPr lang="en-US" altLang="ko-KR" sz="3600" b="1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pPr algn="ctr"/>
            <a:endParaRPr lang="en-US" altLang="ko-KR" sz="3600" b="1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pPr algn="ctr"/>
            <a:endParaRPr lang="en-US" altLang="ko-KR" sz="3600" b="1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pPr algn="ctr"/>
            <a:r>
              <a:rPr lang="en-US" altLang="ko-KR" sz="3600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Solution ? </a:t>
            </a:r>
          </a:p>
          <a:p>
            <a:pPr algn="ctr"/>
            <a:r>
              <a:rPr lang="ko-KR" altLang="en-US" sz="3600" b="1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사진 업로드시 이미지 파일에 </a:t>
            </a:r>
            <a:r>
              <a:rPr lang="ko-KR" altLang="en-US" sz="3600" b="1" dirty="0">
                <a:solidFill>
                  <a:srgbClr val="FF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사용자의 정보</a:t>
            </a:r>
            <a:r>
              <a:rPr lang="ko-KR" altLang="en-US" sz="3600" b="1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를  </a:t>
            </a:r>
            <a:endParaRPr lang="en-US" altLang="ko-KR" sz="3600" b="1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pPr algn="ctr"/>
            <a:r>
              <a:rPr lang="ko-KR" altLang="en-US" sz="3600" b="1" dirty="0" err="1">
                <a:solidFill>
                  <a:srgbClr val="FF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스테가노그래피</a:t>
            </a:r>
            <a:r>
              <a:rPr lang="ko-KR" altLang="en-US" sz="3600" b="1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기술을 이용하여 심는 기술 적용</a:t>
            </a:r>
            <a:endParaRPr lang="ko-KR" altLang="ko-KR" sz="28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80924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908"/>
    </mc:Choice>
    <mc:Fallback xmlns="">
      <p:transition spd="slow" advTm="12908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자유형 5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11830050 w 12192000"/>
              <a:gd name="connsiteY3" fmla="*/ 6858000 h 6858000"/>
              <a:gd name="connsiteX4" fmla="*/ 11830050 w 12192000"/>
              <a:gd name="connsiteY4" fmla="*/ 1462064 h 6858000"/>
              <a:gd name="connsiteX5" fmla="*/ 11510986 w 12192000"/>
              <a:gd name="connsiteY5" fmla="*/ 1143000 h 6858000"/>
              <a:gd name="connsiteX6" fmla="*/ 681014 w 12192000"/>
              <a:gd name="connsiteY6" fmla="*/ 1143000 h 6858000"/>
              <a:gd name="connsiteX7" fmla="*/ 361950 w 12192000"/>
              <a:gd name="connsiteY7" fmla="*/ 1462064 h 6858000"/>
              <a:gd name="connsiteX8" fmla="*/ 361950 w 12192000"/>
              <a:gd name="connsiteY8" fmla="*/ 6858000 h 6858000"/>
              <a:gd name="connsiteX9" fmla="*/ 0 w 12192000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830050" y="6858000"/>
                </a:lnTo>
                <a:lnTo>
                  <a:pt x="11830050" y="1462064"/>
                </a:lnTo>
                <a:cubicBezTo>
                  <a:pt x="11830050" y="1285850"/>
                  <a:pt x="11687200" y="1143000"/>
                  <a:pt x="11510986" y="1143000"/>
                </a:cubicBezTo>
                <a:lnTo>
                  <a:pt x="681014" y="1143000"/>
                </a:lnTo>
                <a:cubicBezTo>
                  <a:pt x="504800" y="1143000"/>
                  <a:pt x="361950" y="1285850"/>
                  <a:pt x="361950" y="1462064"/>
                </a:cubicBezTo>
                <a:lnTo>
                  <a:pt x="361950" y="6858000"/>
                </a:lnTo>
                <a:lnTo>
                  <a:pt x="0" y="6858000"/>
                </a:lnTo>
                <a:close/>
              </a:path>
            </a:pathLst>
          </a:custGeom>
          <a:blipFill dpi="0" rotWithShape="1">
            <a:blip r:embed="rId2"/>
            <a:srcRect/>
            <a:stretch>
              <a:fillRect l="-1000" t="-1000" r="-1000" b="-1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2750D7D-A7E0-4581-994D-3643AD833E5A}"/>
              </a:ext>
            </a:extLst>
          </p:cNvPr>
          <p:cNvSpPr/>
          <p:nvPr/>
        </p:nvSpPr>
        <p:spPr>
          <a:xfrm>
            <a:off x="-186814" y="81399"/>
            <a:ext cx="12565626" cy="9895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400" dirty="0">
                <a:solidFill>
                  <a:schemeClr val="bg1"/>
                </a:solidFill>
                <a:latin typeface="a바른생각" panose="02020600000000000000" pitchFamily="18" charset="-127"/>
                <a:ea typeface="a바른생각" panose="02020600000000000000" pitchFamily="18" charset="-127"/>
              </a:rPr>
              <a:t>4. Performance</a:t>
            </a:r>
            <a:endParaRPr lang="ko-KR" altLang="en-US" sz="4400" dirty="0">
              <a:solidFill>
                <a:schemeClr val="bg1"/>
              </a:solidFill>
              <a:latin typeface="a바른생각" panose="02020600000000000000" pitchFamily="18" charset="-127"/>
              <a:ea typeface="a바른생각" panose="02020600000000000000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0D8621-1AE1-4CE2-851E-C1CEBD930E05}"/>
              </a:ext>
            </a:extLst>
          </p:cNvPr>
          <p:cNvSpPr txBox="1"/>
          <p:nvPr/>
        </p:nvSpPr>
        <p:spPr>
          <a:xfrm>
            <a:off x="632342" y="1995580"/>
            <a:ext cx="5436013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en-US" altLang="ko-KR" sz="16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&lt;</a:t>
            </a:r>
            <a:r>
              <a:rPr lang="en-US" altLang="ko-KR" sz="1600" dirty="0" err="1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admin.php</a:t>
            </a:r>
            <a:r>
              <a:rPr lang="en-US" altLang="ko-KR" sz="16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</a:t>
            </a:r>
            <a:r>
              <a:rPr lang="ko-KR" altLang="ko-KR" sz="16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코드 부분 삽입</a:t>
            </a:r>
            <a:r>
              <a:rPr lang="en-US" altLang="ko-KR" sz="16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&gt;</a:t>
            </a:r>
          </a:p>
          <a:p>
            <a:pPr latinLnBrk="0"/>
            <a:endParaRPr lang="ko-KR" altLang="ko-KR" sz="16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pPr latinLnBrk="0"/>
            <a:r>
              <a:rPr lang="en-US" altLang="ko-KR" sz="16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$connect = </a:t>
            </a:r>
            <a:r>
              <a:rPr lang="en-US" altLang="ko-KR" sz="1600" dirty="0" err="1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mysqli_connect</a:t>
            </a:r>
            <a:r>
              <a:rPr lang="en-US" altLang="ko-KR" sz="16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('localhost', 'superuser', '0000', 'users') or die ("fail");</a:t>
            </a:r>
            <a:endParaRPr lang="ko-KR" altLang="ko-KR" sz="16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pPr latinLnBrk="0"/>
            <a:r>
              <a:rPr lang="en-US" altLang="ko-KR" sz="16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 </a:t>
            </a:r>
            <a:endParaRPr lang="ko-KR" altLang="ko-KR" sz="16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pPr latinLnBrk="0"/>
            <a:r>
              <a:rPr lang="en-US" altLang="ko-KR" sz="16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   $</a:t>
            </a:r>
            <a:r>
              <a:rPr lang="en-US" altLang="ko-KR" sz="1600" dirty="0" err="1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admin_username</a:t>
            </a:r>
            <a:r>
              <a:rPr lang="en-US" altLang="ko-KR" sz="16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= $_GET['</a:t>
            </a:r>
            <a:r>
              <a:rPr lang="en-US" altLang="ko-KR" sz="1600" dirty="0" err="1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admin_username</a:t>
            </a:r>
            <a:r>
              <a:rPr lang="en-US" altLang="ko-KR" sz="16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'];</a:t>
            </a:r>
            <a:endParaRPr lang="ko-KR" altLang="ko-KR" sz="16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pPr latinLnBrk="0"/>
            <a:r>
              <a:rPr lang="en-US" altLang="ko-KR" sz="16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   $</a:t>
            </a:r>
            <a:r>
              <a:rPr lang="en-US" altLang="ko-KR" sz="1600" dirty="0" err="1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admin_password</a:t>
            </a:r>
            <a:r>
              <a:rPr lang="en-US" altLang="ko-KR" sz="16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= $_GET['</a:t>
            </a:r>
            <a:r>
              <a:rPr lang="en-US" altLang="ko-KR" sz="1600" dirty="0" err="1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admin_password</a:t>
            </a:r>
            <a:r>
              <a:rPr lang="en-US" altLang="ko-KR" sz="16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'];</a:t>
            </a:r>
            <a:endParaRPr lang="ko-KR" altLang="ko-KR" sz="16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pPr latinLnBrk="0"/>
            <a:r>
              <a:rPr lang="en-US" altLang="ko-KR" sz="16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  </a:t>
            </a:r>
            <a:endParaRPr lang="ko-KR" altLang="ko-KR" sz="16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pPr latinLnBrk="0"/>
            <a:r>
              <a:rPr lang="en-US" altLang="ko-KR" sz="16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 </a:t>
            </a:r>
            <a:endParaRPr lang="ko-KR" altLang="ko-KR" sz="16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pPr latinLnBrk="0"/>
            <a:r>
              <a:rPr lang="en-US" altLang="ko-KR" sz="16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   $query = "select * from admin where </a:t>
            </a:r>
            <a:r>
              <a:rPr lang="en-US" altLang="ko-KR" sz="1600" dirty="0" err="1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admin_username</a:t>
            </a:r>
            <a:r>
              <a:rPr lang="en-US" altLang="ko-KR" sz="16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='$</a:t>
            </a:r>
            <a:r>
              <a:rPr lang="en-US" altLang="ko-KR" sz="1600" dirty="0" err="1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admin_username</a:t>
            </a:r>
            <a:r>
              <a:rPr lang="en-US" altLang="ko-KR" sz="1600" dirty="0">
                <a:solidFill>
                  <a:srgbClr val="C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'"; // </a:t>
            </a:r>
            <a:r>
              <a:rPr lang="ko-KR" altLang="ko-KR" sz="1600" dirty="0">
                <a:solidFill>
                  <a:srgbClr val="C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해당 </a:t>
            </a:r>
            <a:r>
              <a:rPr lang="en-US" altLang="ko-KR" sz="1600" dirty="0">
                <a:solidFill>
                  <a:srgbClr val="C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username</a:t>
            </a:r>
            <a:r>
              <a:rPr lang="ko-KR" altLang="ko-KR" sz="1600" dirty="0">
                <a:solidFill>
                  <a:srgbClr val="C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과</a:t>
            </a:r>
            <a:r>
              <a:rPr lang="en-US" altLang="ko-KR" sz="1600" dirty="0">
                <a:solidFill>
                  <a:srgbClr val="C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password </a:t>
            </a:r>
            <a:r>
              <a:rPr lang="ko-KR" altLang="ko-KR" sz="1600" dirty="0">
                <a:solidFill>
                  <a:srgbClr val="C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일치하는 쿼리 저장</a:t>
            </a:r>
          </a:p>
          <a:p>
            <a:pPr latinLnBrk="0"/>
            <a:r>
              <a:rPr lang="en-US" altLang="ko-KR" sz="16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   $result = $connect-&gt;query($query);</a:t>
            </a:r>
            <a:endParaRPr lang="ko-KR" altLang="ko-KR" sz="16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pPr latinLnBrk="0"/>
            <a:r>
              <a:rPr lang="en-US" altLang="ko-KR" sz="16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 </a:t>
            </a:r>
            <a:endParaRPr lang="ko-KR" altLang="ko-KR" sz="16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pPr latinLnBrk="0"/>
            <a:r>
              <a:rPr lang="en-US" altLang="ko-KR" sz="16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   if(</a:t>
            </a:r>
            <a:r>
              <a:rPr lang="en-US" altLang="ko-KR" sz="1600" dirty="0" err="1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mysqli_num_rows</a:t>
            </a:r>
            <a:r>
              <a:rPr lang="en-US" altLang="ko-KR" sz="16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($result)==1){</a:t>
            </a:r>
            <a:endParaRPr lang="ko-KR" altLang="ko-KR" sz="16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pPr latinLnBrk="0"/>
            <a:r>
              <a:rPr lang="en-US" altLang="ko-KR" sz="16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  </a:t>
            </a:r>
            <a:endParaRPr lang="ko-KR" altLang="ko-KR" sz="16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pPr latinLnBrk="0"/>
            <a:r>
              <a:rPr lang="en-US" altLang="ko-KR" sz="16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   $row=</a:t>
            </a:r>
            <a:r>
              <a:rPr lang="en-US" altLang="ko-KR" sz="1600" dirty="0" err="1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mysqli_fetch_assoc</a:t>
            </a:r>
            <a:r>
              <a:rPr lang="en-US" altLang="ko-KR" sz="16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($result);</a:t>
            </a:r>
            <a:endParaRPr lang="ko-KR" altLang="ko-KR" sz="16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pPr latinLnBrk="0"/>
            <a:r>
              <a:rPr lang="en-US" altLang="ko-KR" sz="16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   </a:t>
            </a:r>
            <a:endParaRPr lang="ko-KR" altLang="ko-KR" sz="16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pPr latinLnBrk="0"/>
            <a:r>
              <a:rPr lang="en-US" altLang="ko-KR" sz="16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   </a:t>
            </a:r>
            <a:r>
              <a:rPr lang="en-US" altLang="ko-KR" sz="1600" dirty="0">
                <a:solidFill>
                  <a:srgbClr val="C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// </a:t>
            </a:r>
            <a:r>
              <a:rPr lang="ko-KR" altLang="ko-KR" sz="1600" dirty="0" err="1">
                <a:solidFill>
                  <a:srgbClr val="C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일치시</a:t>
            </a:r>
            <a:r>
              <a:rPr lang="ko-KR" altLang="ko-KR" sz="1600" dirty="0">
                <a:solidFill>
                  <a:srgbClr val="C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관리자 페이지로 이동</a:t>
            </a:r>
          </a:p>
          <a:p>
            <a:pPr latinLnBrk="0"/>
            <a:r>
              <a:rPr lang="en-US" altLang="ko-KR" sz="16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   </a:t>
            </a:r>
            <a:endParaRPr lang="ko-KR" altLang="ko-KR" sz="16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FC952F-38CA-4793-998E-771ADB67BA5B}"/>
              </a:ext>
            </a:extLst>
          </p:cNvPr>
          <p:cNvSpPr txBox="1"/>
          <p:nvPr/>
        </p:nvSpPr>
        <p:spPr>
          <a:xfrm>
            <a:off x="6665192" y="2424872"/>
            <a:ext cx="4417996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en-US" altLang="ko-KR" sz="16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if($row['</a:t>
            </a:r>
            <a:r>
              <a:rPr lang="en-US" altLang="ko-KR" sz="1600" dirty="0" err="1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admin_password</a:t>
            </a:r>
            <a:r>
              <a:rPr lang="en-US" altLang="ko-KR" sz="16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']==$</a:t>
            </a:r>
            <a:r>
              <a:rPr lang="en-US" altLang="ko-KR" sz="1600" dirty="0" err="1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admin_password</a:t>
            </a:r>
            <a:r>
              <a:rPr lang="en-US" altLang="ko-KR" sz="16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){</a:t>
            </a:r>
            <a:endParaRPr lang="ko-KR" altLang="ko-KR" sz="16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pPr latinLnBrk="0"/>
            <a:r>
              <a:rPr lang="en-US" altLang="ko-KR" sz="16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       $_SESSION['</a:t>
            </a:r>
            <a:r>
              <a:rPr lang="en-US" altLang="ko-KR" sz="1600" dirty="0" err="1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admin_username</a:t>
            </a:r>
            <a:r>
              <a:rPr lang="en-US" altLang="ko-KR" sz="16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']=$</a:t>
            </a:r>
            <a:r>
              <a:rPr lang="en-US" altLang="ko-KR" sz="1600" dirty="0" err="1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admin_username</a:t>
            </a:r>
            <a:r>
              <a:rPr lang="en-US" altLang="ko-KR" sz="16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;</a:t>
            </a:r>
            <a:endParaRPr lang="ko-KR" altLang="ko-KR" sz="16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pPr latinLnBrk="0"/>
            <a:r>
              <a:rPr lang="en-US" altLang="ko-KR" sz="16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       if(</a:t>
            </a:r>
            <a:r>
              <a:rPr lang="en-US" altLang="ko-KR" sz="1600" dirty="0" err="1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isset</a:t>
            </a:r>
            <a:r>
              <a:rPr lang="en-US" altLang="ko-KR" sz="16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($_SESSION['</a:t>
            </a:r>
            <a:r>
              <a:rPr lang="en-US" altLang="ko-KR" sz="1600" dirty="0" err="1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admin_username</a:t>
            </a:r>
            <a:r>
              <a:rPr lang="en-US" altLang="ko-KR" sz="16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'])){</a:t>
            </a:r>
            <a:endParaRPr lang="ko-KR" altLang="ko-KR" sz="16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pPr latinLnBrk="0"/>
            <a:r>
              <a:rPr lang="en-US" altLang="ko-KR" sz="16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       ?&gt;    &lt;script&gt;</a:t>
            </a:r>
            <a:endParaRPr lang="ko-KR" altLang="ko-KR" sz="16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pPr latinLnBrk="0"/>
            <a:r>
              <a:rPr lang="en-US" altLang="ko-KR" sz="16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               alert("HI admin!");</a:t>
            </a:r>
            <a:endParaRPr lang="ko-KR" altLang="ko-KR" sz="16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pPr latinLnBrk="0"/>
            <a:r>
              <a:rPr lang="en-US" altLang="ko-KR" sz="16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               </a:t>
            </a:r>
            <a:r>
              <a:rPr lang="en-US" altLang="ko-KR" sz="1600" dirty="0" err="1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location.replace</a:t>
            </a:r>
            <a:r>
              <a:rPr lang="en-US" altLang="ko-KR" sz="16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("./</a:t>
            </a:r>
            <a:r>
              <a:rPr lang="en-US" altLang="ko-KR" sz="1600" dirty="0" err="1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admin_list.php</a:t>
            </a:r>
            <a:r>
              <a:rPr lang="en-US" altLang="ko-KR" sz="16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");</a:t>
            </a:r>
            <a:endParaRPr lang="ko-KR" altLang="ko-KR" sz="16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pPr latinLnBrk="0"/>
            <a:r>
              <a:rPr lang="en-US" altLang="ko-KR" sz="16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           &lt;/script&gt;</a:t>
            </a:r>
            <a:endParaRPr lang="ko-KR" altLang="ko-KR" sz="16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E2DC097-4411-4BAA-B1AD-0215BA51AEB7}"/>
              </a:ext>
            </a:extLst>
          </p:cNvPr>
          <p:cNvCxnSpPr>
            <a:cxnSpLocks/>
          </p:cNvCxnSpPr>
          <p:nvPr/>
        </p:nvCxnSpPr>
        <p:spPr>
          <a:xfrm>
            <a:off x="6366773" y="1995580"/>
            <a:ext cx="0" cy="4844578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28BD0BCC-47F2-4E9B-8EB2-1F748E6822A8}"/>
              </a:ext>
            </a:extLst>
          </p:cNvPr>
          <p:cNvSpPr/>
          <p:nvPr/>
        </p:nvSpPr>
        <p:spPr>
          <a:xfrm>
            <a:off x="569192" y="1570915"/>
            <a:ext cx="6096000" cy="353943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ko-KR" altLang="en-US" sz="1700" dirty="0">
                <a:latin typeface="08서울남산체 EB" panose="02020603020101020101" pitchFamily="18" charset="-127"/>
                <a:ea typeface="08서울남산체 EB" panose="02020603020101020101" pitchFamily="18" charset="-127"/>
                <a:cs typeface="함초롬돋움" panose="020B0604000101010101" pitchFamily="50" charset="-127"/>
              </a:rPr>
              <a:t>▪ </a:t>
            </a:r>
            <a:r>
              <a:rPr lang="ko-KR" altLang="ko-KR" sz="1700" dirty="0" err="1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저장되어있던</a:t>
            </a:r>
            <a:r>
              <a:rPr lang="ko-KR" altLang="ko-KR" sz="17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특정 관리자 계정으로 로그인 성공 시 </a:t>
            </a:r>
            <a:r>
              <a:rPr lang="en-US" altLang="ko-KR" sz="17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(</a:t>
            </a:r>
            <a:r>
              <a:rPr lang="en-US" altLang="ko-KR" sz="1700" dirty="0" err="1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admin.php</a:t>
            </a:r>
            <a:r>
              <a:rPr lang="en-US" altLang="ko-KR" sz="17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)</a:t>
            </a:r>
            <a:endParaRPr lang="ko-KR" altLang="ko-KR" sz="17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13841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497"/>
    </mc:Choice>
    <mc:Fallback xmlns="">
      <p:transition spd="slow" advTm="65497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자유형 5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11830050 w 12192000"/>
              <a:gd name="connsiteY3" fmla="*/ 6858000 h 6858000"/>
              <a:gd name="connsiteX4" fmla="*/ 11830050 w 12192000"/>
              <a:gd name="connsiteY4" fmla="*/ 1462064 h 6858000"/>
              <a:gd name="connsiteX5" fmla="*/ 11510986 w 12192000"/>
              <a:gd name="connsiteY5" fmla="*/ 1143000 h 6858000"/>
              <a:gd name="connsiteX6" fmla="*/ 681014 w 12192000"/>
              <a:gd name="connsiteY6" fmla="*/ 1143000 h 6858000"/>
              <a:gd name="connsiteX7" fmla="*/ 361950 w 12192000"/>
              <a:gd name="connsiteY7" fmla="*/ 1462064 h 6858000"/>
              <a:gd name="connsiteX8" fmla="*/ 361950 w 12192000"/>
              <a:gd name="connsiteY8" fmla="*/ 6858000 h 6858000"/>
              <a:gd name="connsiteX9" fmla="*/ 0 w 12192000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830050" y="6858000"/>
                </a:lnTo>
                <a:lnTo>
                  <a:pt x="11830050" y="1462064"/>
                </a:lnTo>
                <a:cubicBezTo>
                  <a:pt x="11830050" y="1285850"/>
                  <a:pt x="11687200" y="1143000"/>
                  <a:pt x="11510986" y="1143000"/>
                </a:cubicBezTo>
                <a:lnTo>
                  <a:pt x="681014" y="1143000"/>
                </a:lnTo>
                <a:cubicBezTo>
                  <a:pt x="504800" y="1143000"/>
                  <a:pt x="361950" y="1285850"/>
                  <a:pt x="361950" y="1462064"/>
                </a:cubicBezTo>
                <a:lnTo>
                  <a:pt x="361950" y="6858000"/>
                </a:lnTo>
                <a:lnTo>
                  <a:pt x="0" y="6858000"/>
                </a:lnTo>
                <a:close/>
              </a:path>
            </a:pathLst>
          </a:custGeom>
          <a:blipFill dpi="0" rotWithShape="1">
            <a:blip r:embed="rId2"/>
            <a:srcRect/>
            <a:stretch>
              <a:fillRect l="-1000" t="-1000" r="-1000" b="-1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2750D7D-A7E0-4581-994D-3643AD833E5A}"/>
              </a:ext>
            </a:extLst>
          </p:cNvPr>
          <p:cNvSpPr/>
          <p:nvPr/>
        </p:nvSpPr>
        <p:spPr>
          <a:xfrm>
            <a:off x="-186814" y="81399"/>
            <a:ext cx="12565626" cy="9895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400" dirty="0">
                <a:solidFill>
                  <a:schemeClr val="bg1"/>
                </a:solidFill>
                <a:latin typeface="a바른생각" panose="02020600000000000000" pitchFamily="18" charset="-127"/>
                <a:ea typeface="a바른생각" panose="02020600000000000000" pitchFamily="18" charset="-127"/>
              </a:rPr>
              <a:t>4. Performance</a:t>
            </a:r>
            <a:endParaRPr lang="ko-KR" altLang="en-US" sz="4400" dirty="0">
              <a:solidFill>
                <a:schemeClr val="bg1"/>
              </a:solidFill>
              <a:latin typeface="a바른생각" panose="02020600000000000000" pitchFamily="18" charset="-127"/>
              <a:ea typeface="a바른생각" panose="02020600000000000000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C75CD7-F556-4E93-80D4-AF0A86D9D79F}"/>
              </a:ext>
            </a:extLst>
          </p:cNvPr>
          <p:cNvSpPr txBox="1"/>
          <p:nvPr/>
        </p:nvSpPr>
        <p:spPr>
          <a:xfrm>
            <a:off x="560102" y="1613312"/>
            <a:ext cx="92937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latinLnBrk="0"/>
            <a:r>
              <a: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  <a:cs typeface="함초롬돋움" panose="020B0604000101010101" pitchFamily="50" charset="-127"/>
              </a:rPr>
              <a:t>▪ </a:t>
            </a:r>
            <a:r>
              <a:rPr lang="ko-KR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관리자의 회원관리 페이지</a:t>
            </a:r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(</a:t>
            </a:r>
            <a:r>
              <a:rPr lang="en-US" altLang="ko-KR" dirty="0" err="1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admin_list.php</a:t>
            </a:r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)</a:t>
            </a:r>
          </a:p>
          <a:p>
            <a:pPr latinLnBrk="0"/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Delete </a:t>
            </a:r>
            <a:r>
              <a:rPr lang="ko-KR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버튼을 누를 시 해당 회원 정보 또는 이미지 정보</a:t>
            </a:r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</a:t>
            </a:r>
            <a:r>
              <a:rPr lang="en-US" altLang="ko-KR" dirty="0" err="1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db</a:t>
            </a:r>
            <a:r>
              <a:rPr lang="ko-KR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가 삭제됨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1BD1A8F-F930-4B39-AF82-6F682C9BC304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064" y="2382481"/>
            <a:ext cx="5532728" cy="3721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853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497"/>
    </mc:Choice>
    <mc:Fallback xmlns="">
      <p:transition spd="slow" advTm="65497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자유형 5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11830050 w 12192000"/>
              <a:gd name="connsiteY3" fmla="*/ 6858000 h 6858000"/>
              <a:gd name="connsiteX4" fmla="*/ 11830050 w 12192000"/>
              <a:gd name="connsiteY4" fmla="*/ 1462064 h 6858000"/>
              <a:gd name="connsiteX5" fmla="*/ 11510986 w 12192000"/>
              <a:gd name="connsiteY5" fmla="*/ 1143000 h 6858000"/>
              <a:gd name="connsiteX6" fmla="*/ 681014 w 12192000"/>
              <a:gd name="connsiteY6" fmla="*/ 1143000 h 6858000"/>
              <a:gd name="connsiteX7" fmla="*/ 361950 w 12192000"/>
              <a:gd name="connsiteY7" fmla="*/ 1462064 h 6858000"/>
              <a:gd name="connsiteX8" fmla="*/ 361950 w 12192000"/>
              <a:gd name="connsiteY8" fmla="*/ 6858000 h 6858000"/>
              <a:gd name="connsiteX9" fmla="*/ 0 w 12192000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830050" y="6858000"/>
                </a:lnTo>
                <a:lnTo>
                  <a:pt x="11830050" y="1462064"/>
                </a:lnTo>
                <a:cubicBezTo>
                  <a:pt x="11830050" y="1285850"/>
                  <a:pt x="11687200" y="1143000"/>
                  <a:pt x="11510986" y="1143000"/>
                </a:cubicBezTo>
                <a:lnTo>
                  <a:pt x="681014" y="1143000"/>
                </a:lnTo>
                <a:cubicBezTo>
                  <a:pt x="504800" y="1143000"/>
                  <a:pt x="361950" y="1285850"/>
                  <a:pt x="361950" y="1462064"/>
                </a:cubicBezTo>
                <a:lnTo>
                  <a:pt x="361950" y="6858000"/>
                </a:lnTo>
                <a:lnTo>
                  <a:pt x="0" y="6858000"/>
                </a:lnTo>
                <a:close/>
              </a:path>
            </a:pathLst>
          </a:custGeom>
          <a:blipFill dpi="0" rotWithShape="1">
            <a:blip r:embed="rId2"/>
            <a:srcRect/>
            <a:stretch>
              <a:fillRect l="-1000" t="-1000" r="-1000" b="-1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2750D7D-A7E0-4581-994D-3643AD833E5A}"/>
              </a:ext>
            </a:extLst>
          </p:cNvPr>
          <p:cNvSpPr/>
          <p:nvPr/>
        </p:nvSpPr>
        <p:spPr>
          <a:xfrm>
            <a:off x="-186814" y="81399"/>
            <a:ext cx="12565626" cy="9895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400" dirty="0">
                <a:solidFill>
                  <a:schemeClr val="bg1"/>
                </a:solidFill>
                <a:latin typeface="a바른생각" panose="02020600000000000000" pitchFamily="18" charset="-127"/>
                <a:ea typeface="a바른생각" panose="02020600000000000000" pitchFamily="18" charset="-127"/>
              </a:rPr>
              <a:t>4. Performance</a:t>
            </a:r>
            <a:endParaRPr lang="ko-KR" altLang="en-US" sz="4400" dirty="0">
              <a:solidFill>
                <a:schemeClr val="bg1"/>
              </a:solidFill>
              <a:latin typeface="a바른생각" panose="02020600000000000000" pitchFamily="18" charset="-127"/>
              <a:ea typeface="a바른생각" panose="02020600000000000000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0D8621-1AE1-4CE2-851E-C1CEBD930E05}"/>
              </a:ext>
            </a:extLst>
          </p:cNvPr>
          <p:cNvSpPr txBox="1"/>
          <p:nvPr/>
        </p:nvSpPr>
        <p:spPr>
          <a:xfrm>
            <a:off x="465380" y="1672389"/>
            <a:ext cx="5436013" cy="4939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en-US" altLang="ko-KR" sz="1500" b="1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&lt;</a:t>
            </a:r>
            <a:r>
              <a:rPr lang="en-US" altLang="ko-KR" sz="1500" b="1" dirty="0" err="1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admin_list.php</a:t>
            </a:r>
            <a:r>
              <a:rPr lang="en-US" altLang="ko-KR" sz="1500" b="1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</a:t>
            </a:r>
            <a:r>
              <a:rPr lang="ko-KR" altLang="ko-KR" sz="1500" b="1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코드 부분 삽입</a:t>
            </a:r>
            <a:r>
              <a:rPr lang="en-US" altLang="ko-KR" sz="1500" b="1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&gt;</a:t>
            </a:r>
          </a:p>
          <a:p>
            <a:pPr latinLnBrk="0"/>
            <a:endParaRPr lang="en-US" altLang="ko-KR" sz="15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pPr latinLnBrk="0"/>
            <a:endParaRPr lang="ko-KR" altLang="ko-KR" sz="15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pPr latinLnBrk="0"/>
            <a:r>
              <a:rPr lang="en-US" altLang="ko-KR" dirty="0">
                <a:solidFill>
                  <a:srgbClr val="C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//</a:t>
            </a:r>
            <a:r>
              <a:rPr lang="en-US" altLang="ko-KR" dirty="0" err="1">
                <a:solidFill>
                  <a:srgbClr val="C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db</a:t>
            </a:r>
            <a:r>
              <a:rPr lang="ko-KR" altLang="ko-KR" dirty="0">
                <a:solidFill>
                  <a:srgbClr val="C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에 연결</a:t>
            </a:r>
            <a:r>
              <a:rPr lang="en-US" altLang="ko-KR" dirty="0">
                <a:solidFill>
                  <a:srgbClr val="C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(</a:t>
            </a:r>
            <a:r>
              <a:rPr lang="ko-KR" altLang="ko-KR" dirty="0">
                <a:solidFill>
                  <a:srgbClr val="C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회원 정보</a:t>
            </a:r>
            <a:r>
              <a:rPr lang="en-US" altLang="ko-KR" dirty="0">
                <a:solidFill>
                  <a:srgbClr val="C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)</a:t>
            </a:r>
            <a:endParaRPr lang="ko-KR" altLang="ko-KR" dirty="0">
              <a:solidFill>
                <a:srgbClr val="C00000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pPr latinLnBrk="0"/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               &lt;?php</a:t>
            </a:r>
            <a:endParaRPr lang="ko-KR" altLang="ko-KR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pPr latinLnBrk="0"/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               $conn = </a:t>
            </a:r>
            <a:r>
              <a:rPr lang="en-US" altLang="ko-KR" dirty="0" err="1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mysqli_connect</a:t>
            </a:r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('localhost', 'superuser', '0000', 'users');</a:t>
            </a:r>
            <a:endParaRPr lang="ko-KR" altLang="ko-KR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pPr latinLnBrk="0"/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               $query = "SELECT * FROM members";</a:t>
            </a:r>
            <a:endParaRPr lang="ko-KR" altLang="ko-KR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pPr latinLnBrk="0"/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               $result = </a:t>
            </a:r>
            <a:r>
              <a:rPr lang="en-US" altLang="ko-KR" dirty="0" err="1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mysqli_query</a:t>
            </a:r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($conn, $query);</a:t>
            </a:r>
            <a:endParaRPr lang="ko-KR" altLang="ko-KR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pPr latinLnBrk="0"/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 </a:t>
            </a:r>
            <a:endParaRPr lang="ko-KR" altLang="ko-KR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pPr latinLnBrk="0"/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               while($row = </a:t>
            </a:r>
            <a:r>
              <a:rPr lang="en-US" altLang="ko-KR" dirty="0" err="1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mysqli_fetch_array</a:t>
            </a:r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($result)){</a:t>
            </a:r>
            <a:endParaRPr lang="ko-KR" altLang="ko-KR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pPr latinLnBrk="0"/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                   $id = $row[1];</a:t>
            </a:r>
            <a:endParaRPr lang="ko-KR" altLang="ko-KR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pPr latinLnBrk="0"/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                   $name = $row[0];</a:t>
            </a:r>
            <a:endParaRPr lang="ko-KR" altLang="ko-KR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pPr latinLnBrk="0"/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                   $pw = $row[2];</a:t>
            </a:r>
            <a:endParaRPr lang="ko-KR" altLang="ko-KR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pPr latinLnBrk="0"/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                   $email = $row[3];</a:t>
            </a:r>
            <a:endParaRPr lang="ko-KR" altLang="ko-KR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pPr latinLnBrk="0"/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               ?&gt;</a:t>
            </a:r>
            <a:endParaRPr lang="ko-KR" altLang="ko-KR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pPr latinLnBrk="0"/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 </a:t>
            </a:r>
            <a:endParaRPr lang="ko-KR" altLang="ko-KR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FC952F-38CA-4793-998E-771ADB67BA5B}"/>
              </a:ext>
            </a:extLst>
          </p:cNvPr>
          <p:cNvSpPr txBox="1"/>
          <p:nvPr/>
        </p:nvSpPr>
        <p:spPr>
          <a:xfrm>
            <a:off x="6605008" y="2146085"/>
            <a:ext cx="441799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en-US" altLang="ko-KR" dirty="0">
                <a:solidFill>
                  <a:srgbClr val="C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//</a:t>
            </a:r>
            <a:r>
              <a:rPr lang="ko-KR" altLang="ko-KR" dirty="0">
                <a:solidFill>
                  <a:srgbClr val="C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회원 정보 표에 삽입</a:t>
            </a:r>
          </a:p>
          <a:p>
            <a:pPr latinLnBrk="0"/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               &lt;tr&gt;</a:t>
            </a:r>
            <a:endParaRPr lang="ko-KR" altLang="ko-KR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pPr latinLnBrk="0"/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                   &lt;td&gt; &lt;?php echo $id; ?&gt; &lt;/td&gt;</a:t>
            </a:r>
            <a:endParaRPr lang="ko-KR" altLang="ko-KR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pPr latinLnBrk="0"/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                   &lt;td&gt; &lt;?=$name ?&gt;&lt;/td&gt;</a:t>
            </a:r>
            <a:endParaRPr lang="ko-KR" altLang="ko-KR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pPr latinLnBrk="0"/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                    &lt;td&gt; &lt;?=$pw ?&gt; &lt;/td&gt;</a:t>
            </a:r>
            <a:endParaRPr lang="ko-KR" altLang="ko-KR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pPr latinLnBrk="0"/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                   &lt;td&gt; &lt;?=$email ?&gt; &lt;/td&gt;</a:t>
            </a:r>
            <a:endParaRPr lang="ko-KR" altLang="ko-KR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pPr latinLnBrk="0"/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                   &lt;td&gt; &lt;a </a:t>
            </a:r>
            <a:r>
              <a:rPr lang="en-US" altLang="ko-KR" dirty="0" err="1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href</a:t>
            </a:r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="</a:t>
            </a:r>
            <a:r>
              <a:rPr lang="en-US" altLang="ko-KR" dirty="0" err="1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delete.php?del</a:t>
            </a:r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=&lt;?=$id?&gt;"&gt;delete&lt;/a&gt;&lt;/td&gt; </a:t>
            </a:r>
            <a:r>
              <a:rPr lang="en-US" altLang="ko-KR" dirty="0">
                <a:solidFill>
                  <a:srgbClr val="C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//</a:t>
            </a:r>
            <a:r>
              <a:rPr lang="ko-KR" altLang="ko-KR" dirty="0">
                <a:solidFill>
                  <a:srgbClr val="C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회원정보 삭제</a:t>
            </a:r>
            <a:r>
              <a:rPr lang="en-US" altLang="ko-KR" dirty="0">
                <a:solidFill>
                  <a:srgbClr val="C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php</a:t>
            </a:r>
            <a:r>
              <a:rPr lang="ko-KR" altLang="ko-KR" dirty="0">
                <a:solidFill>
                  <a:srgbClr val="C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로 이동 버튼</a:t>
            </a:r>
            <a:r>
              <a:rPr lang="en-US" altLang="ko-KR" dirty="0">
                <a:solidFill>
                  <a:srgbClr val="C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(</a:t>
            </a:r>
            <a:r>
              <a:rPr lang="ko-KR" altLang="ko-KR" dirty="0">
                <a:solidFill>
                  <a:srgbClr val="C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해당</a:t>
            </a:r>
            <a:r>
              <a:rPr lang="en-US" altLang="ko-KR" dirty="0">
                <a:solidFill>
                  <a:srgbClr val="C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id</a:t>
            </a:r>
            <a:r>
              <a:rPr lang="ko-KR" altLang="ko-KR" dirty="0" err="1">
                <a:solidFill>
                  <a:srgbClr val="C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도넘겨줌</a:t>
            </a:r>
            <a:r>
              <a:rPr lang="en-US" altLang="ko-KR" dirty="0">
                <a:solidFill>
                  <a:srgbClr val="C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)</a:t>
            </a:r>
            <a:endParaRPr lang="ko-KR" altLang="ko-KR" dirty="0">
              <a:solidFill>
                <a:srgbClr val="C00000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pPr latinLnBrk="0"/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               &lt;/tr&gt;</a:t>
            </a:r>
            <a:endParaRPr lang="ko-KR" altLang="ko-KR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pPr latinLnBrk="0"/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</a:t>
            </a:r>
          </a:p>
          <a:p>
            <a:pPr latinLnBrk="0"/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&lt;/table&gt;&lt;</a:t>
            </a:r>
            <a:r>
              <a:rPr lang="en-US" altLang="ko-KR" dirty="0" err="1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br</a:t>
            </a:r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&gt;&lt;</a:t>
            </a:r>
            <a:r>
              <a:rPr lang="en-US" altLang="ko-KR" dirty="0" err="1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hr</a:t>
            </a:r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&gt;&lt;</a:t>
            </a:r>
            <a:r>
              <a:rPr lang="en-US" altLang="ko-KR" dirty="0" err="1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br</a:t>
            </a:r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&gt;</a:t>
            </a:r>
            <a:endParaRPr lang="ko-KR" altLang="ko-KR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pPr latinLnBrk="0"/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   </a:t>
            </a:r>
            <a:endParaRPr lang="ko-KR" altLang="ko-KR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E2DC097-4411-4BAA-B1AD-0215BA51AEB7}"/>
              </a:ext>
            </a:extLst>
          </p:cNvPr>
          <p:cNvCxnSpPr>
            <a:cxnSpLocks/>
          </p:cNvCxnSpPr>
          <p:nvPr/>
        </p:nvCxnSpPr>
        <p:spPr>
          <a:xfrm>
            <a:off x="6098067" y="1672389"/>
            <a:ext cx="0" cy="5185611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0548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497"/>
    </mc:Choice>
    <mc:Fallback xmlns="">
      <p:transition spd="slow" advTm="65497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자유형 5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11830050 w 12192000"/>
              <a:gd name="connsiteY3" fmla="*/ 6858000 h 6858000"/>
              <a:gd name="connsiteX4" fmla="*/ 11830050 w 12192000"/>
              <a:gd name="connsiteY4" fmla="*/ 1462064 h 6858000"/>
              <a:gd name="connsiteX5" fmla="*/ 11510986 w 12192000"/>
              <a:gd name="connsiteY5" fmla="*/ 1143000 h 6858000"/>
              <a:gd name="connsiteX6" fmla="*/ 681014 w 12192000"/>
              <a:gd name="connsiteY6" fmla="*/ 1143000 h 6858000"/>
              <a:gd name="connsiteX7" fmla="*/ 361950 w 12192000"/>
              <a:gd name="connsiteY7" fmla="*/ 1462064 h 6858000"/>
              <a:gd name="connsiteX8" fmla="*/ 361950 w 12192000"/>
              <a:gd name="connsiteY8" fmla="*/ 6858000 h 6858000"/>
              <a:gd name="connsiteX9" fmla="*/ 0 w 12192000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830050" y="6858000"/>
                </a:lnTo>
                <a:lnTo>
                  <a:pt x="11830050" y="1462064"/>
                </a:lnTo>
                <a:cubicBezTo>
                  <a:pt x="11830050" y="1285850"/>
                  <a:pt x="11687200" y="1143000"/>
                  <a:pt x="11510986" y="1143000"/>
                </a:cubicBezTo>
                <a:lnTo>
                  <a:pt x="681014" y="1143000"/>
                </a:lnTo>
                <a:cubicBezTo>
                  <a:pt x="504800" y="1143000"/>
                  <a:pt x="361950" y="1285850"/>
                  <a:pt x="361950" y="1462064"/>
                </a:cubicBezTo>
                <a:lnTo>
                  <a:pt x="361950" y="6858000"/>
                </a:lnTo>
                <a:lnTo>
                  <a:pt x="0" y="6858000"/>
                </a:lnTo>
                <a:close/>
              </a:path>
            </a:pathLst>
          </a:custGeom>
          <a:blipFill dpi="0" rotWithShape="1">
            <a:blip r:embed="rId2"/>
            <a:srcRect/>
            <a:stretch>
              <a:fillRect l="-1000" t="-1000" r="-1000" b="-1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2750D7D-A7E0-4581-994D-3643AD833E5A}"/>
              </a:ext>
            </a:extLst>
          </p:cNvPr>
          <p:cNvSpPr/>
          <p:nvPr/>
        </p:nvSpPr>
        <p:spPr>
          <a:xfrm>
            <a:off x="-186814" y="81399"/>
            <a:ext cx="12565626" cy="9895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400" dirty="0">
                <a:solidFill>
                  <a:schemeClr val="bg1"/>
                </a:solidFill>
                <a:latin typeface="a바른생각" panose="02020600000000000000" pitchFamily="18" charset="-127"/>
                <a:ea typeface="a바른생각" panose="02020600000000000000" pitchFamily="18" charset="-127"/>
              </a:rPr>
              <a:t>4. Performance</a:t>
            </a:r>
            <a:endParaRPr lang="ko-KR" altLang="en-US" sz="4400" dirty="0">
              <a:solidFill>
                <a:schemeClr val="bg1"/>
              </a:solidFill>
              <a:latin typeface="a바른생각" panose="02020600000000000000" pitchFamily="18" charset="-127"/>
              <a:ea typeface="a바른생각" panose="02020600000000000000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0D8621-1AE1-4CE2-851E-C1CEBD930E05}"/>
              </a:ext>
            </a:extLst>
          </p:cNvPr>
          <p:cNvSpPr txBox="1"/>
          <p:nvPr/>
        </p:nvSpPr>
        <p:spPr>
          <a:xfrm>
            <a:off x="634953" y="1651080"/>
            <a:ext cx="543601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&lt;h2&gt; Users Images&lt;/h2</a:t>
            </a:r>
            <a:r>
              <a:rPr lang="en-US" altLang="ko-KR" dirty="0">
                <a:solidFill>
                  <a:srgbClr val="040813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&gt;</a:t>
            </a:r>
            <a:r>
              <a:rPr lang="en-US" altLang="ko-KR" dirty="0">
                <a:solidFill>
                  <a:srgbClr val="C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// </a:t>
            </a:r>
            <a:r>
              <a:rPr lang="ko-KR" altLang="ko-KR" dirty="0" err="1">
                <a:solidFill>
                  <a:srgbClr val="C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업로드된</a:t>
            </a:r>
            <a:r>
              <a:rPr lang="ko-KR" altLang="ko-KR" dirty="0">
                <a:solidFill>
                  <a:srgbClr val="C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이미지</a:t>
            </a:r>
          </a:p>
          <a:p>
            <a:pPr latinLnBrk="0"/>
            <a:r>
              <a:rPr lang="en-US" altLang="ko-KR" dirty="0" err="1">
                <a:solidFill>
                  <a:srgbClr val="C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db</a:t>
            </a:r>
            <a:r>
              <a:rPr lang="ko-KR" altLang="ko-KR" dirty="0">
                <a:solidFill>
                  <a:srgbClr val="C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에 연결</a:t>
            </a:r>
            <a:r>
              <a:rPr lang="en-US" altLang="ko-KR" dirty="0">
                <a:solidFill>
                  <a:srgbClr val="C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(</a:t>
            </a:r>
            <a:r>
              <a:rPr lang="ko-KR" altLang="ko-KR" dirty="0">
                <a:solidFill>
                  <a:srgbClr val="C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이미지 정보</a:t>
            </a:r>
            <a:r>
              <a:rPr lang="en-US" altLang="ko-KR" dirty="0">
                <a:solidFill>
                  <a:srgbClr val="C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)</a:t>
            </a:r>
          </a:p>
          <a:p>
            <a:pPr latinLnBrk="0"/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&lt;?php</a:t>
            </a:r>
            <a:endParaRPr lang="ko-KR" altLang="ko-KR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pPr latinLnBrk="0"/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               $conn = </a:t>
            </a:r>
            <a:r>
              <a:rPr lang="en-US" altLang="ko-KR" dirty="0" err="1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mysqli_connect</a:t>
            </a:r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('localhost', 'superuser', '0000', 'users');</a:t>
            </a:r>
            <a:endParaRPr lang="ko-KR" altLang="ko-KR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pPr latinLnBrk="0"/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               $query = "SELECT * FROM images";</a:t>
            </a:r>
            <a:endParaRPr lang="ko-KR" altLang="ko-KR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pPr latinLnBrk="0"/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               $result = </a:t>
            </a:r>
            <a:r>
              <a:rPr lang="en-US" altLang="ko-KR" dirty="0" err="1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mysqli_query</a:t>
            </a:r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($conn, $query);</a:t>
            </a:r>
            <a:endParaRPr lang="ko-KR" altLang="ko-KR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pPr latinLnBrk="0"/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 </a:t>
            </a:r>
            <a:endParaRPr lang="ko-KR" altLang="ko-KR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pPr latinLnBrk="0"/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               while($row = </a:t>
            </a:r>
            <a:r>
              <a:rPr lang="en-US" altLang="ko-KR" dirty="0" err="1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mysqli_fetch_array</a:t>
            </a:r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($result)){</a:t>
            </a:r>
            <a:endParaRPr lang="ko-KR" altLang="ko-KR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pPr latinLnBrk="0"/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                   $user = $row[5];</a:t>
            </a:r>
            <a:endParaRPr lang="ko-KR" altLang="ko-KR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pPr latinLnBrk="0"/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                   $time = $row[4];</a:t>
            </a:r>
            <a:endParaRPr lang="ko-KR" altLang="ko-KR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pPr latinLnBrk="0"/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                   $filename = $row[1];</a:t>
            </a:r>
            <a:endParaRPr lang="ko-KR" altLang="ko-KR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pPr latinLnBrk="0"/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                   $</a:t>
            </a:r>
            <a:r>
              <a:rPr lang="en-US" altLang="ko-KR" dirty="0" err="1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imgurl</a:t>
            </a:r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= $row[2];</a:t>
            </a:r>
            <a:endParaRPr lang="ko-KR" altLang="ko-KR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pPr latinLnBrk="0"/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               ?&gt;</a:t>
            </a:r>
            <a:endParaRPr lang="ko-KR" altLang="ko-KR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E2DC097-4411-4BAA-B1AD-0215BA51AEB7}"/>
              </a:ext>
            </a:extLst>
          </p:cNvPr>
          <p:cNvCxnSpPr>
            <a:cxnSpLocks/>
          </p:cNvCxnSpPr>
          <p:nvPr/>
        </p:nvCxnSpPr>
        <p:spPr>
          <a:xfrm>
            <a:off x="6095999" y="1254038"/>
            <a:ext cx="0" cy="5576842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62CD4C6-F740-4FE3-8736-4E2468C8F11C}"/>
              </a:ext>
            </a:extLst>
          </p:cNvPr>
          <p:cNvSpPr txBox="1"/>
          <p:nvPr/>
        </p:nvSpPr>
        <p:spPr>
          <a:xfrm>
            <a:off x="6662581" y="1651080"/>
            <a:ext cx="4451683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</a:t>
            </a:r>
            <a:r>
              <a:rPr lang="en-US" altLang="ko-KR" dirty="0">
                <a:solidFill>
                  <a:srgbClr val="C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//</a:t>
            </a:r>
            <a:r>
              <a:rPr lang="ko-KR" altLang="ko-KR" dirty="0">
                <a:solidFill>
                  <a:srgbClr val="C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이미지 정보 표에 삽입</a:t>
            </a:r>
          </a:p>
          <a:p>
            <a:pPr latinLnBrk="0"/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               &lt;tr&gt;</a:t>
            </a:r>
            <a:endParaRPr lang="ko-KR" altLang="ko-KR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pPr latinLnBrk="0"/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                   &lt;td&gt; &lt;?php echo $user; ?&gt; &lt;/td&gt;</a:t>
            </a:r>
            <a:endParaRPr lang="ko-KR" altLang="ko-KR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pPr latinLnBrk="0"/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                   &lt;td&gt; &lt;?=$time ?&gt; &lt;/td&gt;</a:t>
            </a:r>
            <a:endParaRPr lang="ko-KR" altLang="ko-KR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pPr latinLnBrk="0"/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                   &lt;td&gt; &lt;?=$filename ?&gt; &lt;/td&gt;</a:t>
            </a:r>
            <a:endParaRPr lang="ko-KR" altLang="ko-KR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pPr latinLnBrk="0"/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           &lt;td&gt; &lt;?=$</a:t>
            </a:r>
            <a:r>
              <a:rPr lang="en-US" altLang="ko-KR" dirty="0" err="1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imgurl</a:t>
            </a:r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?&gt; &lt;/td&gt;</a:t>
            </a:r>
            <a:endParaRPr lang="ko-KR" altLang="ko-KR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pPr latinLnBrk="0"/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                   &lt;td&gt; </a:t>
            </a:r>
            <a:r>
              <a:rPr lang="en-US" altLang="ko-KR" dirty="0">
                <a:solidFill>
                  <a:srgbClr val="FF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&lt;a </a:t>
            </a:r>
            <a:r>
              <a:rPr lang="en-US" altLang="ko-KR" dirty="0" err="1">
                <a:solidFill>
                  <a:srgbClr val="FF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href</a:t>
            </a:r>
            <a:r>
              <a:rPr lang="en-US" altLang="ko-KR" dirty="0">
                <a:solidFill>
                  <a:srgbClr val="FF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="</a:t>
            </a:r>
            <a:r>
              <a:rPr lang="en-US" altLang="ko-KR" dirty="0" err="1">
                <a:solidFill>
                  <a:srgbClr val="FF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decryption.php?dec</a:t>
            </a:r>
            <a:r>
              <a:rPr lang="en-US" altLang="ko-KR" dirty="0">
                <a:solidFill>
                  <a:srgbClr val="FF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=&lt;?=$</a:t>
            </a:r>
            <a:r>
              <a:rPr lang="en-US" altLang="ko-KR" dirty="0" err="1">
                <a:solidFill>
                  <a:srgbClr val="FF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imgurl</a:t>
            </a:r>
            <a:r>
              <a:rPr lang="en-US" altLang="ko-KR" dirty="0">
                <a:solidFill>
                  <a:srgbClr val="FF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?&gt;"&gt;decryption&lt;/a&gt;&lt;/td&gt; //</a:t>
            </a:r>
            <a:r>
              <a:rPr lang="ko-KR" altLang="ko-KR" dirty="0">
                <a:solidFill>
                  <a:srgbClr val="FF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복호화</a:t>
            </a:r>
            <a:r>
              <a:rPr lang="en-US" altLang="ko-KR" dirty="0">
                <a:solidFill>
                  <a:srgbClr val="FF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php</a:t>
            </a:r>
            <a:r>
              <a:rPr lang="ko-KR" altLang="ko-KR" dirty="0">
                <a:solidFill>
                  <a:srgbClr val="FF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로 이동</a:t>
            </a:r>
            <a:r>
              <a:rPr lang="en-US" altLang="ko-KR" dirty="0">
                <a:solidFill>
                  <a:srgbClr val="FF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(</a:t>
            </a:r>
            <a:r>
              <a:rPr lang="ko-KR" altLang="ko-KR" dirty="0" err="1">
                <a:solidFill>
                  <a:srgbClr val="FF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해당이미지</a:t>
            </a:r>
            <a:r>
              <a:rPr lang="en-US" altLang="ko-KR" dirty="0" err="1">
                <a:solidFill>
                  <a:srgbClr val="FF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url</a:t>
            </a:r>
            <a:r>
              <a:rPr lang="ko-KR" altLang="ko-KR" dirty="0">
                <a:solidFill>
                  <a:srgbClr val="FF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넘겨줌</a:t>
            </a:r>
            <a:r>
              <a:rPr lang="en-US" altLang="ko-KR" dirty="0">
                <a:solidFill>
                  <a:srgbClr val="FF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) </a:t>
            </a:r>
            <a:endParaRPr lang="ko-KR" altLang="ko-KR" dirty="0">
              <a:solidFill>
                <a:srgbClr val="FF0000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pPr latinLnBrk="0"/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                   &lt;td&gt; &lt;a </a:t>
            </a:r>
            <a:r>
              <a:rPr lang="en-US" altLang="ko-KR" dirty="0" err="1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href</a:t>
            </a:r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="</a:t>
            </a:r>
            <a:r>
              <a:rPr lang="en-US" altLang="ko-KR" dirty="0" err="1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delete_img.php?del</a:t>
            </a:r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=&lt;?=$</a:t>
            </a:r>
            <a:r>
              <a:rPr lang="en-US" altLang="ko-KR" dirty="0" err="1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imgurl</a:t>
            </a:r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?&gt;"&gt;delete&lt;/a&gt;&lt;/td&gt; //</a:t>
            </a:r>
            <a:r>
              <a:rPr lang="ko-KR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이미지 삭제</a:t>
            </a:r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php</a:t>
            </a:r>
            <a:r>
              <a:rPr lang="ko-KR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로 이동</a:t>
            </a:r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(</a:t>
            </a:r>
            <a:r>
              <a:rPr lang="ko-KR" altLang="ko-KR" dirty="0" err="1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해당이미지</a:t>
            </a:r>
            <a:r>
              <a:rPr lang="en-US" altLang="ko-KR" dirty="0" err="1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url</a:t>
            </a:r>
            <a:r>
              <a:rPr lang="ko-KR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넘겨줌</a:t>
            </a:r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) </a:t>
            </a:r>
            <a:endParaRPr lang="ko-KR" altLang="ko-KR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37733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497"/>
    </mc:Choice>
    <mc:Fallback xmlns="">
      <p:transition spd="slow" advTm="65497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자유형 5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11830050 w 12192000"/>
              <a:gd name="connsiteY3" fmla="*/ 6858000 h 6858000"/>
              <a:gd name="connsiteX4" fmla="*/ 11830050 w 12192000"/>
              <a:gd name="connsiteY4" fmla="*/ 1462064 h 6858000"/>
              <a:gd name="connsiteX5" fmla="*/ 11510986 w 12192000"/>
              <a:gd name="connsiteY5" fmla="*/ 1143000 h 6858000"/>
              <a:gd name="connsiteX6" fmla="*/ 681014 w 12192000"/>
              <a:gd name="connsiteY6" fmla="*/ 1143000 h 6858000"/>
              <a:gd name="connsiteX7" fmla="*/ 361950 w 12192000"/>
              <a:gd name="connsiteY7" fmla="*/ 1462064 h 6858000"/>
              <a:gd name="connsiteX8" fmla="*/ 361950 w 12192000"/>
              <a:gd name="connsiteY8" fmla="*/ 6858000 h 6858000"/>
              <a:gd name="connsiteX9" fmla="*/ 0 w 12192000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830050" y="6858000"/>
                </a:lnTo>
                <a:lnTo>
                  <a:pt x="11830050" y="1462064"/>
                </a:lnTo>
                <a:cubicBezTo>
                  <a:pt x="11830050" y="1285850"/>
                  <a:pt x="11687200" y="1143000"/>
                  <a:pt x="11510986" y="1143000"/>
                </a:cubicBezTo>
                <a:lnTo>
                  <a:pt x="681014" y="1143000"/>
                </a:lnTo>
                <a:cubicBezTo>
                  <a:pt x="504800" y="1143000"/>
                  <a:pt x="361950" y="1285850"/>
                  <a:pt x="361950" y="1462064"/>
                </a:cubicBezTo>
                <a:lnTo>
                  <a:pt x="361950" y="6858000"/>
                </a:lnTo>
                <a:lnTo>
                  <a:pt x="0" y="6858000"/>
                </a:lnTo>
                <a:close/>
              </a:path>
            </a:pathLst>
          </a:custGeom>
          <a:blipFill dpi="0" rotWithShape="1">
            <a:blip r:embed="rId2"/>
            <a:srcRect/>
            <a:stretch>
              <a:fillRect l="-1000" t="-1000" r="-1000" b="-1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2750D7D-A7E0-4581-994D-3643AD833E5A}"/>
              </a:ext>
            </a:extLst>
          </p:cNvPr>
          <p:cNvSpPr/>
          <p:nvPr/>
        </p:nvSpPr>
        <p:spPr>
          <a:xfrm>
            <a:off x="-186814" y="81399"/>
            <a:ext cx="12565626" cy="9895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400" dirty="0">
                <a:solidFill>
                  <a:schemeClr val="bg1"/>
                </a:solidFill>
                <a:latin typeface="a바른생각" panose="02020600000000000000" pitchFamily="18" charset="-127"/>
                <a:ea typeface="a바른생각" panose="02020600000000000000" pitchFamily="18" charset="-127"/>
              </a:rPr>
              <a:t>4. Performance</a:t>
            </a:r>
            <a:endParaRPr lang="ko-KR" altLang="en-US" sz="4400" dirty="0">
              <a:solidFill>
                <a:schemeClr val="bg1"/>
              </a:solidFill>
              <a:latin typeface="a바른생각" panose="02020600000000000000" pitchFamily="18" charset="-127"/>
              <a:ea typeface="a바른생각" panose="02020600000000000000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C75CD7-F556-4E93-80D4-AF0A86D9D79F}"/>
              </a:ext>
            </a:extLst>
          </p:cNvPr>
          <p:cNvSpPr txBox="1"/>
          <p:nvPr/>
        </p:nvSpPr>
        <p:spPr>
          <a:xfrm>
            <a:off x="560102" y="1613312"/>
            <a:ext cx="9726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  <a:cs typeface="함초롬돋움" panose="020B0604000101010101" pitchFamily="50" charset="-127"/>
              </a:rPr>
              <a:t>▪ </a:t>
            </a:r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Decryption </a:t>
            </a:r>
            <a:r>
              <a:rPr lang="ko-KR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버튼을 누를 시 해당 이미지에 숨겨져 있던 업로드한 회원의 정보가 </a:t>
            </a:r>
            <a:r>
              <a:rPr lang="ko-KR" altLang="ko-KR" dirty="0" err="1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복호화되며</a:t>
            </a:r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 </a:t>
            </a:r>
            <a:r>
              <a:rPr lang="ko-KR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출력</a:t>
            </a:r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AE02D5B-9246-4602-92A7-3DAC842215ED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102" y="2243920"/>
            <a:ext cx="5528108" cy="3721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909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497"/>
    </mc:Choice>
    <mc:Fallback xmlns="">
      <p:transition spd="slow" advTm="65497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자유형 5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11830050 w 12192000"/>
              <a:gd name="connsiteY3" fmla="*/ 6858000 h 6858000"/>
              <a:gd name="connsiteX4" fmla="*/ 11830050 w 12192000"/>
              <a:gd name="connsiteY4" fmla="*/ 1462064 h 6858000"/>
              <a:gd name="connsiteX5" fmla="*/ 11510986 w 12192000"/>
              <a:gd name="connsiteY5" fmla="*/ 1143000 h 6858000"/>
              <a:gd name="connsiteX6" fmla="*/ 681014 w 12192000"/>
              <a:gd name="connsiteY6" fmla="*/ 1143000 h 6858000"/>
              <a:gd name="connsiteX7" fmla="*/ 361950 w 12192000"/>
              <a:gd name="connsiteY7" fmla="*/ 1462064 h 6858000"/>
              <a:gd name="connsiteX8" fmla="*/ 361950 w 12192000"/>
              <a:gd name="connsiteY8" fmla="*/ 6858000 h 6858000"/>
              <a:gd name="connsiteX9" fmla="*/ 0 w 12192000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830050" y="6858000"/>
                </a:lnTo>
                <a:lnTo>
                  <a:pt x="11830050" y="1462064"/>
                </a:lnTo>
                <a:cubicBezTo>
                  <a:pt x="11830050" y="1285850"/>
                  <a:pt x="11687200" y="1143000"/>
                  <a:pt x="11510986" y="1143000"/>
                </a:cubicBezTo>
                <a:lnTo>
                  <a:pt x="681014" y="1143000"/>
                </a:lnTo>
                <a:cubicBezTo>
                  <a:pt x="504800" y="1143000"/>
                  <a:pt x="361950" y="1285850"/>
                  <a:pt x="361950" y="1462064"/>
                </a:cubicBezTo>
                <a:lnTo>
                  <a:pt x="361950" y="6858000"/>
                </a:lnTo>
                <a:lnTo>
                  <a:pt x="0" y="6858000"/>
                </a:lnTo>
                <a:close/>
              </a:path>
            </a:pathLst>
          </a:custGeom>
          <a:blipFill dpi="0" rotWithShape="1">
            <a:blip r:embed="rId2"/>
            <a:srcRect/>
            <a:stretch>
              <a:fillRect l="-1000" t="-1000" r="-1000" b="-1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2750D7D-A7E0-4581-994D-3643AD833E5A}"/>
              </a:ext>
            </a:extLst>
          </p:cNvPr>
          <p:cNvSpPr/>
          <p:nvPr/>
        </p:nvSpPr>
        <p:spPr>
          <a:xfrm>
            <a:off x="-186814" y="81399"/>
            <a:ext cx="12565626" cy="9895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400" dirty="0">
                <a:solidFill>
                  <a:schemeClr val="bg1"/>
                </a:solidFill>
                <a:latin typeface="a바른생각" panose="02020600000000000000" pitchFamily="18" charset="-127"/>
                <a:ea typeface="a바른생각" panose="02020600000000000000" pitchFamily="18" charset="-127"/>
              </a:rPr>
              <a:t>4. Performance</a:t>
            </a:r>
            <a:endParaRPr lang="ko-KR" altLang="en-US" sz="4400" dirty="0">
              <a:solidFill>
                <a:schemeClr val="bg1"/>
              </a:solidFill>
              <a:latin typeface="a바른생각" panose="02020600000000000000" pitchFamily="18" charset="-127"/>
              <a:ea typeface="a바른생각" panose="02020600000000000000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0D8621-1AE1-4CE2-851E-C1CEBD930E05}"/>
              </a:ext>
            </a:extLst>
          </p:cNvPr>
          <p:cNvSpPr txBox="1"/>
          <p:nvPr/>
        </p:nvSpPr>
        <p:spPr>
          <a:xfrm>
            <a:off x="604247" y="1503302"/>
            <a:ext cx="5436013" cy="47551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en-US" altLang="ko-KR" b="1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&lt;</a:t>
            </a:r>
            <a:r>
              <a:rPr lang="en-US" altLang="ko-KR" b="1" dirty="0" err="1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decryption.php</a:t>
            </a:r>
            <a:r>
              <a:rPr lang="en-US" altLang="ko-KR" b="1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</a:t>
            </a:r>
            <a:r>
              <a:rPr lang="ko-KR" altLang="ko-KR" b="1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코드 부분 삽입</a:t>
            </a:r>
            <a:r>
              <a:rPr lang="en-US" altLang="ko-KR" b="1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&gt;</a:t>
            </a:r>
          </a:p>
          <a:p>
            <a:pPr latinLnBrk="0"/>
            <a:endParaRPr lang="en-US" altLang="ko-KR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pPr latinLnBrk="0"/>
            <a:endParaRPr lang="en-US" altLang="ko-KR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pPr latinLnBrk="0"/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&lt;?php</a:t>
            </a:r>
          </a:p>
          <a:p>
            <a:pPr latinLnBrk="0"/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$conn = </a:t>
            </a:r>
            <a:r>
              <a:rPr lang="en-US" altLang="ko-KR" dirty="0" err="1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mysqli_connect</a:t>
            </a:r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('localhost', 'superuser', '0000', 'users');</a:t>
            </a:r>
          </a:p>
          <a:p>
            <a:pPr latinLnBrk="0"/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if(</a:t>
            </a:r>
            <a:r>
              <a:rPr lang="en-US" altLang="ko-KR" dirty="0" err="1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mysqli_connect_error</a:t>
            </a:r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()){</a:t>
            </a:r>
          </a:p>
          <a:p>
            <a:pPr latinLnBrk="0"/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       echo "Connect Error! ".</a:t>
            </a:r>
            <a:r>
              <a:rPr lang="en-US" altLang="ko-KR" dirty="0" err="1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mysqli_connect_error</a:t>
            </a:r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();</a:t>
            </a:r>
          </a:p>
          <a:p>
            <a:pPr latinLnBrk="0"/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   }</a:t>
            </a:r>
          </a:p>
          <a:p>
            <a:pPr latinLnBrk="0"/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/</a:t>
            </a:r>
            <a:r>
              <a:rPr lang="en-US" altLang="ko-KR" dirty="0">
                <a:solidFill>
                  <a:srgbClr val="FF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/</a:t>
            </a:r>
            <a:r>
              <a:rPr lang="ko-KR" altLang="en-US" dirty="0">
                <a:solidFill>
                  <a:srgbClr val="FF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이전 </a:t>
            </a:r>
            <a:r>
              <a:rPr lang="en-US" altLang="ko-KR" dirty="0" err="1">
                <a:solidFill>
                  <a:srgbClr val="FF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admin_list.php</a:t>
            </a:r>
            <a:r>
              <a:rPr lang="ko-KR" altLang="en-US" dirty="0">
                <a:solidFill>
                  <a:srgbClr val="FF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에서 넘겨준 해당 이미지 </a:t>
            </a:r>
            <a:r>
              <a:rPr lang="en-US" altLang="ko-KR" dirty="0" err="1">
                <a:solidFill>
                  <a:srgbClr val="FF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url</a:t>
            </a:r>
            <a:r>
              <a:rPr lang="ko-KR" altLang="en-US" dirty="0">
                <a:solidFill>
                  <a:srgbClr val="FF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값 변수로 저장</a:t>
            </a:r>
          </a:p>
          <a:p>
            <a:pPr latinLnBrk="0"/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$</a:t>
            </a:r>
            <a:r>
              <a:rPr lang="en-US" altLang="ko-KR" dirty="0" err="1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dec_img</a:t>
            </a:r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= $_GET['</a:t>
            </a:r>
            <a:r>
              <a:rPr lang="en-US" altLang="ko-KR" dirty="0" err="1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dec</a:t>
            </a:r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'];</a:t>
            </a:r>
          </a:p>
          <a:p>
            <a:pPr latinLnBrk="0"/>
            <a:endParaRPr lang="en-US" altLang="ko-KR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pPr latinLnBrk="0"/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$query = "SELECT * FROM images WHERE </a:t>
            </a:r>
            <a:r>
              <a:rPr lang="en-US" altLang="ko-KR" dirty="0" err="1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imgurl</a:t>
            </a:r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='$</a:t>
            </a:r>
            <a:r>
              <a:rPr lang="en-US" altLang="ko-KR" dirty="0" err="1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dec_img</a:t>
            </a:r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'"; </a:t>
            </a:r>
            <a:r>
              <a:rPr lang="en-US" altLang="ko-KR" dirty="0">
                <a:solidFill>
                  <a:srgbClr val="FF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//</a:t>
            </a:r>
            <a:r>
              <a:rPr lang="ko-KR" altLang="en-US" dirty="0">
                <a:solidFill>
                  <a:srgbClr val="FF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해당 </a:t>
            </a:r>
            <a:r>
              <a:rPr lang="en-US" altLang="ko-KR" dirty="0" err="1">
                <a:solidFill>
                  <a:srgbClr val="FF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url</a:t>
            </a:r>
            <a:r>
              <a:rPr lang="ko-KR" altLang="en-US" dirty="0">
                <a:solidFill>
                  <a:srgbClr val="FF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과 일치하는 이미지 쿼리 검색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E2DC097-4411-4BAA-B1AD-0215BA51AEB7}"/>
              </a:ext>
            </a:extLst>
          </p:cNvPr>
          <p:cNvCxnSpPr>
            <a:cxnSpLocks/>
          </p:cNvCxnSpPr>
          <p:nvPr/>
        </p:nvCxnSpPr>
        <p:spPr>
          <a:xfrm>
            <a:off x="6095999" y="1254038"/>
            <a:ext cx="0" cy="5576842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62CD4C6-F740-4FE3-8736-4E2468C8F11C}"/>
              </a:ext>
            </a:extLst>
          </p:cNvPr>
          <p:cNvSpPr txBox="1"/>
          <p:nvPr/>
        </p:nvSpPr>
        <p:spPr>
          <a:xfrm>
            <a:off x="6357781" y="1423646"/>
            <a:ext cx="4451683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$result = </a:t>
            </a:r>
            <a:r>
              <a:rPr lang="en-US" altLang="ko-KR" dirty="0" err="1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mysqli_query</a:t>
            </a:r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($conn, $query);</a:t>
            </a:r>
          </a:p>
          <a:p>
            <a:pPr latinLnBrk="0"/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   while($data = </a:t>
            </a:r>
            <a:r>
              <a:rPr lang="en-US" altLang="ko-KR" dirty="0" err="1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mysqli_fetch_array</a:t>
            </a:r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($result)){</a:t>
            </a:r>
          </a:p>
          <a:p>
            <a:pPr latinLnBrk="0"/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   $new = "new" . $data['filename'];  </a:t>
            </a:r>
            <a:r>
              <a:rPr lang="en-US" altLang="ko-KR" dirty="0">
                <a:solidFill>
                  <a:srgbClr val="FF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//</a:t>
            </a:r>
            <a:r>
              <a:rPr lang="ko-KR" altLang="en-US" dirty="0">
                <a:solidFill>
                  <a:srgbClr val="FF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암호화된 이미지파일이름으로 </a:t>
            </a:r>
          </a:p>
          <a:p>
            <a:pPr latinLnBrk="0"/>
            <a:r>
              <a: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   </a:t>
            </a:r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echo $data['filename'].'&lt;</a:t>
            </a:r>
            <a:r>
              <a:rPr lang="en-US" altLang="ko-KR" dirty="0" err="1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br</a:t>
            </a:r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&gt;' ;  </a:t>
            </a:r>
          </a:p>
          <a:p>
            <a:pPr latinLnBrk="0"/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   echo '&lt;li style=\'</a:t>
            </a:r>
            <a:r>
              <a:rPr lang="en-US" altLang="ko-KR" dirty="0" err="1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float:left</a:t>
            </a:r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; margin: 2px;\'&gt;';</a:t>
            </a:r>
          </a:p>
          <a:p>
            <a:pPr latinLnBrk="0"/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   echo '&lt;</a:t>
            </a:r>
            <a:r>
              <a:rPr lang="en-US" altLang="ko-KR" dirty="0" err="1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img</a:t>
            </a:r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</a:t>
            </a:r>
            <a:r>
              <a:rPr lang="en-US" altLang="ko-KR" dirty="0" err="1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src</a:t>
            </a:r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='.$</a:t>
            </a:r>
            <a:r>
              <a:rPr lang="en-US" altLang="ko-KR" dirty="0" err="1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dec_img</a:t>
            </a:r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.' width=200&gt;&lt;</a:t>
            </a:r>
            <a:r>
              <a:rPr lang="en-US" altLang="ko-KR" dirty="0" err="1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br</a:t>
            </a:r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&gt;';</a:t>
            </a:r>
          </a:p>
          <a:p>
            <a:pPr latinLnBrk="0"/>
            <a:endParaRPr lang="en-US" altLang="ko-KR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pPr latinLnBrk="0"/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   if (exec("cd /var/www/html/uploads &amp;&amp; unzip $new")){ </a:t>
            </a:r>
            <a:r>
              <a:rPr lang="en-US" altLang="ko-KR" dirty="0">
                <a:solidFill>
                  <a:srgbClr val="FF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// </a:t>
            </a:r>
            <a:r>
              <a:rPr lang="ko-KR" altLang="en-US" dirty="0">
                <a:solidFill>
                  <a:srgbClr val="FF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이미지가 있는 디렉토리로 </a:t>
            </a:r>
            <a:r>
              <a:rPr lang="ko-KR" altLang="en-US" dirty="0" err="1">
                <a:solidFill>
                  <a:srgbClr val="FF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이동후</a:t>
            </a:r>
            <a:r>
              <a:rPr lang="ko-KR" altLang="en-US" dirty="0">
                <a:solidFill>
                  <a:srgbClr val="FF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</a:t>
            </a:r>
            <a:r>
              <a:rPr lang="ko-KR" altLang="en-US" dirty="0" err="1">
                <a:solidFill>
                  <a:srgbClr val="FF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압축품</a:t>
            </a:r>
            <a:r>
              <a:rPr lang="en-US" altLang="ko-KR" dirty="0">
                <a:solidFill>
                  <a:srgbClr val="FF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(</a:t>
            </a:r>
            <a:r>
              <a:rPr lang="ko-KR" altLang="en-US" dirty="0">
                <a:solidFill>
                  <a:srgbClr val="FF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복호화</a:t>
            </a:r>
            <a:r>
              <a:rPr lang="en-US" altLang="ko-KR" dirty="0">
                <a:solidFill>
                  <a:srgbClr val="FF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)</a:t>
            </a:r>
          </a:p>
          <a:p>
            <a:pPr latinLnBrk="0"/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   echo "success".'&lt;</a:t>
            </a:r>
            <a:r>
              <a:rPr lang="en-US" altLang="ko-KR" dirty="0" err="1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br</a:t>
            </a:r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&gt;';</a:t>
            </a:r>
          </a:p>
          <a:p>
            <a:pPr latinLnBrk="0"/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   </a:t>
            </a:r>
            <a:r>
              <a:rPr lang="en-US" altLang="ko-KR" dirty="0" err="1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readfile</a:t>
            </a:r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("uploads/</a:t>
            </a:r>
            <a:r>
              <a:rPr lang="en-US" altLang="ko-KR" dirty="0" err="1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sk</a:t>
            </a:r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/secret.txt"); } </a:t>
            </a:r>
            <a:r>
              <a:rPr lang="en-US" altLang="ko-KR" dirty="0">
                <a:solidFill>
                  <a:srgbClr val="FF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//</a:t>
            </a:r>
            <a:r>
              <a:rPr lang="ko-KR" altLang="en-US" dirty="0">
                <a:solidFill>
                  <a:srgbClr val="FF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이미지에 넣어둔 비밀 메시지가 들어있는 </a:t>
            </a:r>
            <a:r>
              <a:rPr lang="ko-KR" altLang="en-US" dirty="0" err="1">
                <a:solidFill>
                  <a:srgbClr val="FF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텍스트값</a:t>
            </a:r>
            <a:r>
              <a:rPr lang="ko-KR" altLang="en-US" dirty="0">
                <a:solidFill>
                  <a:srgbClr val="FF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</a:t>
            </a:r>
            <a:r>
              <a:rPr lang="ko-KR" altLang="en-US" dirty="0" err="1">
                <a:solidFill>
                  <a:srgbClr val="FF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읽어옴</a:t>
            </a:r>
            <a:endParaRPr lang="ko-KR" altLang="ko-KR" dirty="0">
              <a:solidFill>
                <a:srgbClr val="FF0000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88773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497"/>
    </mc:Choice>
    <mc:Fallback xmlns="">
      <p:transition spd="slow" advTm="65497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자유형 5"/>
          <p:cNvSpPr/>
          <p:nvPr/>
        </p:nvSpPr>
        <p:spPr>
          <a:xfrm>
            <a:off x="0" y="54481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11830050 w 12192000"/>
              <a:gd name="connsiteY3" fmla="*/ 6858000 h 6858000"/>
              <a:gd name="connsiteX4" fmla="*/ 11830050 w 12192000"/>
              <a:gd name="connsiteY4" fmla="*/ 1462064 h 6858000"/>
              <a:gd name="connsiteX5" fmla="*/ 11510986 w 12192000"/>
              <a:gd name="connsiteY5" fmla="*/ 1143000 h 6858000"/>
              <a:gd name="connsiteX6" fmla="*/ 681014 w 12192000"/>
              <a:gd name="connsiteY6" fmla="*/ 1143000 h 6858000"/>
              <a:gd name="connsiteX7" fmla="*/ 361950 w 12192000"/>
              <a:gd name="connsiteY7" fmla="*/ 1462064 h 6858000"/>
              <a:gd name="connsiteX8" fmla="*/ 361950 w 12192000"/>
              <a:gd name="connsiteY8" fmla="*/ 6858000 h 6858000"/>
              <a:gd name="connsiteX9" fmla="*/ 0 w 12192000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830050" y="6858000"/>
                </a:lnTo>
                <a:lnTo>
                  <a:pt x="11830050" y="1462064"/>
                </a:lnTo>
                <a:cubicBezTo>
                  <a:pt x="11830050" y="1285850"/>
                  <a:pt x="11687200" y="1143000"/>
                  <a:pt x="11510986" y="1143000"/>
                </a:cubicBezTo>
                <a:lnTo>
                  <a:pt x="681014" y="1143000"/>
                </a:lnTo>
                <a:cubicBezTo>
                  <a:pt x="504800" y="1143000"/>
                  <a:pt x="361950" y="1285850"/>
                  <a:pt x="361950" y="1462064"/>
                </a:cubicBezTo>
                <a:lnTo>
                  <a:pt x="361950" y="6858000"/>
                </a:lnTo>
                <a:lnTo>
                  <a:pt x="0" y="6858000"/>
                </a:lnTo>
                <a:close/>
              </a:path>
            </a:pathLst>
          </a:custGeom>
          <a:blipFill dpi="0" rotWithShape="1">
            <a:blip r:embed="rId2"/>
            <a:srcRect/>
            <a:stretch>
              <a:fillRect l="-1000" t="-1000" r="-1000" b="-1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2750D7D-A7E0-4581-994D-3643AD833E5A}"/>
              </a:ext>
            </a:extLst>
          </p:cNvPr>
          <p:cNvSpPr/>
          <p:nvPr/>
        </p:nvSpPr>
        <p:spPr>
          <a:xfrm>
            <a:off x="-186815" y="54481"/>
            <a:ext cx="12565626" cy="9895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400" dirty="0">
                <a:solidFill>
                  <a:schemeClr val="bg1"/>
                </a:solidFill>
                <a:latin typeface="a바른생각" panose="02020600000000000000" pitchFamily="18" charset="-127"/>
                <a:ea typeface="a바른생각" panose="02020600000000000000" pitchFamily="18" charset="-127"/>
              </a:rPr>
              <a:t>5. Development Plan</a:t>
            </a:r>
            <a:endParaRPr lang="ko-KR" altLang="en-US" sz="4400" dirty="0">
              <a:solidFill>
                <a:schemeClr val="bg1"/>
              </a:solidFill>
              <a:latin typeface="a바른생각" panose="02020600000000000000" pitchFamily="18" charset="-127"/>
              <a:ea typeface="a바른생각" panose="02020600000000000000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3CB99DE-0C28-4AD3-A545-C3C0F4519F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 trans="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903" y="1540137"/>
            <a:ext cx="4876190" cy="48761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E41A12E-4C71-40CD-BCD9-BDD18920B595}"/>
              </a:ext>
            </a:extLst>
          </p:cNvPr>
          <p:cNvSpPr txBox="1"/>
          <p:nvPr/>
        </p:nvSpPr>
        <p:spPr>
          <a:xfrm>
            <a:off x="1901004" y="2480601"/>
            <a:ext cx="909483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ko-KR" sz="3200" b="1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회원가입시</a:t>
            </a:r>
            <a:r>
              <a:rPr lang="en-US" altLang="ko-KR" sz="3200" b="1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 </a:t>
            </a:r>
            <a:r>
              <a:rPr lang="ko-KR" altLang="ko-KR" sz="3200" b="1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비밀번호</a:t>
            </a:r>
            <a:r>
              <a:rPr lang="en-US" altLang="ko-KR" sz="3200" b="1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</a:t>
            </a:r>
            <a:r>
              <a:rPr lang="ko-KR" altLang="en-US" sz="3200" b="1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설정</a:t>
            </a:r>
            <a:r>
              <a:rPr lang="en-US" altLang="ko-KR" sz="3200" b="1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 </a:t>
            </a:r>
            <a:r>
              <a:rPr lang="ko-KR" altLang="ko-KR" sz="3200" b="1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보안성</a:t>
            </a:r>
            <a:r>
              <a:rPr lang="en-US" altLang="ko-KR" sz="3200" b="1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 </a:t>
            </a:r>
            <a:r>
              <a:rPr lang="ko-KR" altLang="ko-KR" sz="3200" b="1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강화</a:t>
            </a:r>
            <a:endParaRPr lang="en-US" altLang="ko-KR" sz="3200" b="1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r>
              <a:rPr lang="en-US" altLang="ko-KR" sz="3200" b="1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 </a:t>
            </a:r>
          </a:p>
          <a:p>
            <a:r>
              <a:rPr lang="en-US" altLang="ko-KR" sz="3200" b="1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2. </a:t>
            </a:r>
            <a:r>
              <a:rPr lang="ko-KR" altLang="ko-KR" sz="3200" b="1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관리자</a:t>
            </a:r>
            <a:r>
              <a:rPr lang="en-US" altLang="ko-KR" sz="3200" b="1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 </a:t>
            </a:r>
            <a:r>
              <a:rPr lang="ko-KR" altLang="ko-KR" sz="3200" b="1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로그인에서의</a:t>
            </a:r>
            <a:r>
              <a:rPr lang="en-US" altLang="ko-KR" sz="3200" b="1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 </a:t>
            </a:r>
            <a:r>
              <a:rPr lang="ko-KR" altLang="ko-KR" sz="3200" b="1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보안성</a:t>
            </a:r>
            <a:r>
              <a:rPr lang="en-US" altLang="ko-KR" sz="3200" b="1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 </a:t>
            </a:r>
            <a:r>
              <a:rPr lang="ko-KR" altLang="ko-KR" sz="3200" b="1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강화</a:t>
            </a:r>
            <a:endParaRPr lang="en-US" altLang="ko-KR" sz="3200" b="1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endParaRPr lang="en-US" altLang="ko-KR" sz="3200" b="1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r>
              <a:rPr lang="en-US" altLang="ko-KR" sz="3200" b="1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3. </a:t>
            </a:r>
            <a:r>
              <a:rPr lang="ko-KR" altLang="ko-KR" sz="3200" b="1" dirty="0" err="1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스테가노그래피로</a:t>
            </a:r>
            <a:r>
              <a:rPr lang="en-US" altLang="ko-KR" sz="3200" b="1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 </a:t>
            </a:r>
            <a:r>
              <a:rPr lang="ko-KR" altLang="ko-KR" sz="3200" b="1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사용자의</a:t>
            </a:r>
            <a:r>
              <a:rPr lang="en-US" altLang="ko-KR" sz="3200" b="1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 </a:t>
            </a:r>
            <a:r>
              <a:rPr lang="ko-KR" altLang="ko-KR" sz="3200" b="1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기본</a:t>
            </a:r>
            <a:r>
              <a:rPr lang="en-US" altLang="ko-KR" sz="3200" b="1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 </a:t>
            </a:r>
            <a:r>
              <a:rPr lang="ko-KR" altLang="ko-KR" sz="3200" b="1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정보</a:t>
            </a:r>
            <a:r>
              <a:rPr lang="en-US" altLang="ko-KR" sz="3200" b="1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 </a:t>
            </a:r>
            <a:r>
              <a:rPr lang="ko-KR" altLang="ko-KR" sz="3200" b="1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이외에</a:t>
            </a:r>
            <a:r>
              <a:rPr lang="en-US" altLang="ko-KR" sz="3200" b="1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 </a:t>
            </a:r>
          </a:p>
          <a:p>
            <a:r>
              <a:rPr lang="en-US" altLang="ko-KR" sz="3200" b="1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  </a:t>
            </a:r>
            <a:r>
              <a:rPr lang="ko-KR" altLang="ko-KR" sz="3200" b="1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업로드한</a:t>
            </a:r>
            <a:r>
              <a:rPr lang="en-US" altLang="ko-KR" sz="3200" b="1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 IP</a:t>
            </a:r>
            <a:r>
              <a:rPr lang="ko-KR" altLang="ko-KR" sz="3200" b="1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주소</a:t>
            </a:r>
            <a:r>
              <a:rPr lang="en-US" altLang="ko-KR" sz="3200" b="1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 </a:t>
            </a:r>
            <a:r>
              <a:rPr lang="ko-KR" altLang="ko-KR" sz="3200" b="1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입력</a:t>
            </a:r>
            <a:r>
              <a:rPr lang="en-US" altLang="ko-KR" sz="3200" b="1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  </a:t>
            </a:r>
            <a:endParaRPr lang="ko-KR" altLang="en-US" sz="3200" b="1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80990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105"/>
    </mc:Choice>
    <mc:Fallback xmlns="">
      <p:transition spd="slow" advTm="9105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자유형 5"/>
          <p:cNvSpPr/>
          <p:nvPr/>
        </p:nvSpPr>
        <p:spPr>
          <a:xfrm>
            <a:off x="0" y="54481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11830050 w 12192000"/>
              <a:gd name="connsiteY3" fmla="*/ 6858000 h 6858000"/>
              <a:gd name="connsiteX4" fmla="*/ 11830050 w 12192000"/>
              <a:gd name="connsiteY4" fmla="*/ 1462064 h 6858000"/>
              <a:gd name="connsiteX5" fmla="*/ 11510986 w 12192000"/>
              <a:gd name="connsiteY5" fmla="*/ 1143000 h 6858000"/>
              <a:gd name="connsiteX6" fmla="*/ 681014 w 12192000"/>
              <a:gd name="connsiteY6" fmla="*/ 1143000 h 6858000"/>
              <a:gd name="connsiteX7" fmla="*/ 361950 w 12192000"/>
              <a:gd name="connsiteY7" fmla="*/ 1462064 h 6858000"/>
              <a:gd name="connsiteX8" fmla="*/ 361950 w 12192000"/>
              <a:gd name="connsiteY8" fmla="*/ 6858000 h 6858000"/>
              <a:gd name="connsiteX9" fmla="*/ 0 w 12192000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830050" y="6858000"/>
                </a:lnTo>
                <a:lnTo>
                  <a:pt x="11830050" y="1462064"/>
                </a:lnTo>
                <a:cubicBezTo>
                  <a:pt x="11830050" y="1285850"/>
                  <a:pt x="11687200" y="1143000"/>
                  <a:pt x="11510986" y="1143000"/>
                </a:cubicBezTo>
                <a:lnTo>
                  <a:pt x="681014" y="1143000"/>
                </a:lnTo>
                <a:cubicBezTo>
                  <a:pt x="504800" y="1143000"/>
                  <a:pt x="361950" y="1285850"/>
                  <a:pt x="361950" y="1462064"/>
                </a:cubicBezTo>
                <a:lnTo>
                  <a:pt x="361950" y="6858000"/>
                </a:lnTo>
                <a:lnTo>
                  <a:pt x="0" y="6858000"/>
                </a:lnTo>
                <a:close/>
              </a:path>
            </a:pathLst>
          </a:custGeom>
          <a:blipFill dpi="0" rotWithShape="1">
            <a:blip r:embed="rId2"/>
            <a:srcRect/>
            <a:stretch>
              <a:fillRect l="-1000" t="-1000" r="-1000" b="-1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2750D7D-A7E0-4581-994D-3643AD833E5A}"/>
              </a:ext>
            </a:extLst>
          </p:cNvPr>
          <p:cNvSpPr/>
          <p:nvPr/>
        </p:nvSpPr>
        <p:spPr>
          <a:xfrm>
            <a:off x="-186815" y="54481"/>
            <a:ext cx="12565626" cy="2005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400" dirty="0">
                <a:solidFill>
                  <a:schemeClr val="bg1"/>
                </a:solidFill>
                <a:latin typeface="a바른생각" panose="02020600000000000000" pitchFamily="18" charset="-127"/>
                <a:ea typeface="a바른생각" panose="02020600000000000000" pitchFamily="18" charset="-127"/>
              </a:rPr>
              <a:t>7. Development Schedule</a:t>
            </a:r>
            <a:br>
              <a:rPr lang="en-US" altLang="ko-KR" sz="4400" dirty="0"/>
            </a:br>
            <a:endParaRPr lang="ko-KR" altLang="en-US" sz="4400" dirty="0">
              <a:solidFill>
                <a:schemeClr val="bg1"/>
              </a:solidFill>
              <a:latin typeface="a바른생각" panose="02020600000000000000" pitchFamily="18" charset="-127"/>
              <a:ea typeface="a바른생각" panose="02020600000000000000" pitchFamily="18" charset="-127"/>
            </a:endParaRPr>
          </a:p>
        </p:txBody>
      </p:sp>
      <p:sp>
        <p:nvSpPr>
          <p:cNvPr id="7" name="자유형 5">
            <a:extLst>
              <a:ext uri="{FF2B5EF4-FFF2-40B4-BE49-F238E27FC236}">
                <a16:creationId xmlns:a16="http://schemas.microsoft.com/office/drawing/2014/main" id="{B34DC7CE-617E-4967-8836-F4C5DB0539AF}"/>
              </a:ext>
            </a:extLst>
          </p:cNvPr>
          <p:cNvSpPr/>
          <p:nvPr/>
        </p:nvSpPr>
        <p:spPr>
          <a:xfrm>
            <a:off x="0" y="54481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11830050 w 12192000"/>
              <a:gd name="connsiteY3" fmla="*/ 6858000 h 6858000"/>
              <a:gd name="connsiteX4" fmla="*/ 11830050 w 12192000"/>
              <a:gd name="connsiteY4" fmla="*/ 1462064 h 6858000"/>
              <a:gd name="connsiteX5" fmla="*/ 11510986 w 12192000"/>
              <a:gd name="connsiteY5" fmla="*/ 1143000 h 6858000"/>
              <a:gd name="connsiteX6" fmla="*/ 681014 w 12192000"/>
              <a:gd name="connsiteY6" fmla="*/ 1143000 h 6858000"/>
              <a:gd name="connsiteX7" fmla="*/ 361950 w 12192000"/>
              <a:gd name="connsiteY7" fmla="*/ 1462064 h 6858000"/>
              <a:gd name="connsiteX8" fmla="*/ 361950 w 12192000"/>
              <a:gd name="connsiteY8" fmla="*/ 6858000 h 6858000"/>
              <a:gd name="connsiteX9" fmla="*/ 0 w 12192000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830050" y="6858000"/>
                </a:lnTo>
                <a:lnTo>
                  <a:pt x="11830050" y="1462064"/>
                </a:lnTo>
                <a:cubicBezTo>
                  <a:pt x="11830050" y="1285850"/>
                  <a:pt x="11687200" y="1143000"/>
                  <a:pt x="11510986" y="1143000"/>
                </a:cubicBezTo>
                <a:lnTo>
                  <a:pt x="681014" y="1143000"/>
                </a:lnTo>
                <a:cubicBezTo>
                  <a:pt x="504800" y="1143000"/>
                  <a:pt x="361950" y="1285850"/>
                  <a:pt x="361950" y="1462064"/>
                </a:cubicBezTo>
                <a:lnTo>
                  <a:pt x="361950" y="6858000"/>
                </a:lnTo>
                <a:lnTo>
                  <a:pt x="0" y="6858000"/>
                </a:lnTo>
                <a:close/>
              </a:path>
            </a:pathLst>
          </a:custGeom>
          <a:blipFill dpi="0" rotWithShape="1">
            <a:blip r:embed="rId2"/>
            <a:srcRect/>
            <a:stretch>
              <a:fillRect l="-1000" t="-1000" r="-1000" b="-1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5051B7E-7C2D-42BD-9D38-385E05F4524F}"/>
              </a:ext>
            </a:extLst>
          </p:cNvPr>
          <p:cNvSpPr/>
          <p:nvPr/>
        </p:nvSpPr>
        <p:spPr>
          <a:xfrm>
            <a:off x="-186815" y="54481"/>
            <a:ext cx="12565626" cy="9895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400" dirty="0">
                <a:solidFill>
                  <a:schemeClr val="bg1"/>
                </a:solidFill>
                <a:latin typeface="a바른생각" panose="02020600000000000000" pitchFamily="18" charset="-127"/>
                <a:ea typeface="a바른생각" panose="02020600000000000000" pitchFamily="18" charset="-127"/>
              </a:rPr>
              <a:t>6. Development</a:t>
            </a:r>
            <a:r>
              <a:rPr lang="ko-KR" altLang="en-US" sz="4400" dirty="0">
                <a:solidFill>
                  <a:schemeClr val="bg1"/>
                </a:solidFill>
                <a:latin typeface="a바른생각" panose="02020600000000000000" pitchFamily="18" charset="-127"/>
                <a:ea typeface="a바른생각" panose="02020600000000000000" pitchFamily="18" charset="-127"/>
              </a:rPr>
              <a:t> </a:t>
            </a:r>
            <a:r>
              <a:rPr lang="en-US" altLang="ko-KR" sz="4400" dirty="0">
                <a:solidFill>
                  <a:schemeClr val="bg1"/>
                </a:solidFill>
                <a:latin typeface="a바른생각" panose="02020600000000000000" pitchFamily="18" charset="-127"/>
                <a:ea typeface="a바른생각" panose="02020600000000000000" pitchFamily="18" charset="-127"/>
              </a:rPr>
              <a:t>Schedule</a:t>
            </a:r>
            <a:endParaRPr lang="ko-KR" altLang="en-US" sz="4400" dirty="0">
              <a:solidFill>
                <a:schemeClr val="bg1"/>
              </a:solidFill>
              <a:latin typeface="a바른생각" panose="02020600000000000000" pitchFamily="18" charset="-127"/>
              <a:ea typeface="a바른생각" panose="02020600000000000000" pitchFamily="18" charset="-127"/>
            </a:endParaRPr>
          </a:p>
        </p:txBody>
      </p:sp>
      <p:graphicFrame>
        <p:nvGraphicFramePr>
          <p:cNvPr id="9" name="표 6">
            <a:extLst>
              <a:ext uri="{FF2B5EF4-FFF2-40B4-BE49-F238E27FC236}">
                <a16:creationId xmlns:a16="http://schemas.microsoft.com/office/drawing/2014/main" id="{D4273DB4-3ECD-431B-8A01-61EA1555BE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6775784"/>
              </p:ext>
            </p:extLst>
          </p:nvPr>
        </p:nvGraphicFramePr>
        <p:xfrm>
          <a:off x="1416050" y="1472521"/>
          <a:ext cx="9359900" cy="5120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4803">
                  <a:extLst>
                    <a:ext uri="{9D8B030D-6E8A-4147-A177-3AD203B41FA5}">
                      <a16:colId xmlns:a16="http://schemas.microsoft.com/office/drawing/2014/main" val="3943916839"/>
                    </a:ext>
                  </a:extLst>
                </a:gridCol>
                <a:gridCol w="8165097">
                  <a:extLst>
                    <a:ext uri="{9D8B030D-6E8A-4147-A177-3AD203B41FA5}">
                      <a16:colId xmlns:a16="http://schemas.microsoft.com/office/drawing/2014/main" val="3747811801"/>
                    </a:ext>
                  </a:extLst>
                </a:gridCol>
              </a:tblGrid>
              <a:tr h="3573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08서울남산체 EB" panose="02020603020101020101" pitchFamily="18" charset="-127"/>
                          <a:ea typeface="08서울남산체 EB" panose="02020603020101020101" pitchFamily="18" charset="-127"/>
                        </a:rPr>
                        <a:t>주차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08서울남산체 EB" panose="02020603020101020101" pitchFamily="18" charset="-127"/>
                          <a:ea typeface="08서울남산체 EB" panose="02020603020101020101" pitchFamily="18" charset="-127"/>
                        </a:rPr>
                        <a:t>목표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6784945"/>
                  </a:ext>
                </a:extLst>
              </a:tr>
              <a:tr h="3573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08서울남산체 EB" panose="02020603020101020101" pitchFamily="18" charset="-127"/>
                          <a:ea typeface="08서울남산체 EB" panose="02020603020101020101" pitchFamily="18" charset="-127"/>
                        </a:rPr>
                        <a:t>1~3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08서울남산체 EB" panose="02020603020101020101" pitchFamily="18" charset="-127"/>
                        <a:ea typeface="08서울남산체 EB" panose="02020603020101020101" pitchFamily="18" charset="-127"/>
                      </a:endParaRP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08서울남산체 EB" panose="02020603020101020101" pitchFamily="18" charset="-127"/>
                          <a:ea typeface="08서울남산체 EB" panose="02020603020101020101" pitchFamily="18" charset="-127"/>
                        </a:rPr>
                        <a:t>주제 선정 및 초기 제안서 작성</a:t>
                      </a:r>
                    </a:p>
                  </a:txBody>
                  <a:tcP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8197479"/>
                  </a:ext>
                </a:extLst>
              </a:tr>
              <a:tr h="3573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08서울남산체 EB" panose="02020603020101020101" pitchFamily="18" charset="-127"/>
                          <a:ea typeface="08서울남산체 EB" panose="02020603020101020101" pitchFamily="18" charset="-127"/>
                        </a:rPr>
                        <a:t>4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08서울남산체 EB" panose="02020603020101020101" pitchFamily="18" charset="-127"/>
                        <a:ea typeface="08서울남산체 EB" panose="02020603020101020101" pitchFamily="18" charset="-127"/>
                      </a:endParaRP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08서울남산체 EB" panose="02020603020101020101" pitchFamily="18" charset="-127"/>
                          <a:ea typeface="08서울남산체 EB" panose="02020603020101020101" pitchFamily="18" charset="-127"/>
                        </a:rPr>
                        <a:t>Linux 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08서울남산체 EB" panose="02020603020101020101" pitchFamily="18" charset="-127"/>
                          <a:ea typeface="08서울남산체 EB" panose="02020603020101020101" pitchFamily="18" charset="-127"/>
                        </a:rPr>
                        <a:t>개발 환경 셋팅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08서울남산체 EB" panose="02020603020101020101" pitchFamily="18" charset="-127"/>
                          <a:ea typeface="08서울남산체 EB" panose="02020603020101020101" pitchFamily="18" charset="-127"/>
                        </a:rPr>
                        <a:t>(</a:t>
                      </a:r>
                      <a:r>
                        <a:rPr lang="en-US" altLang="ko-KR" dirty="0" err="1">
                          <a:solidFill>
                            <a:schemeClr val="bg1"/>
                          </a:solidFill>
                          <a:latin typeface="08서울남산체 EB" panose="02020603020101020101" pitchFamily="18" charset="-127"/>
                          <a:ea typeface="08서울남산체 EB" panose="02020603020101020101" pitchFamily="18" charset="-127"/>
                        </a:rPr>
                        <a:t>Vmware,uduntu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08서울남산체 EB" panose="02020603020101020101" pitchFamily="18" charset="-127"/>
                          <a:ea typeface="08서울남산체 EB" panose="02020603020101020101" pitchFamily="18" charset="-127"/>
                        </a:rPr>
                        <a:t>)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08서울남산체 EB" panose="02020603020101020101" pitchFamily="18" charset="-127"/>
                        <a:ea typeface="08서울남산체 EB" panose="02020603020101020101" pitchFamily="18" charset="-127"/>
                      </a:endParaRPr>
                    </a:p>
                  </a:txBody>
                  <a:tcP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8470081"/>
                  </a:ext>
                </a:extLst>
              </a:tr>
              <a:tr h="3573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08서울남산체 EB" panose="02020603020101020101" pitchFamily="18" charset="-127"/>
                          <a:ea typeface="08서울남산체 EB" panose="02020603020101020101" pitchFamily="18" charset="-127"/>
                        </a:rPr>
                        <a:t>5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08서울남산체 EB" panose="02020603020101020101" pitchFamily="18" charset="-127"/>
                        <a:ea typeface="08서울남산체 EB" panose="02020603020101020101" pitchFamily="18" charset="-127"/>
                      </a:endParaRP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08서울남산체 EB" panose="02020603020101020101" pitchFamily="18" charset="-127"/>
                          <a:ea typeface="08서울남산체 EB" panose="02020603020101020101" pitchFamily="18" charset="-127"/>
                        </a:rPr>
                        <a:t>웹서버 환경 설정 및 형태 구축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08서울남산체 EB" panose="02020603020101020101" pitchFamily="18" charset="-127"/>
                          <a:ea typeface="08서울남산체 EB" panose="02020603020101020101" pitchFamily="18" charset="-127"/>
                        </a:rPr>
                        <a:t>(</a:t>
                      </a:r>
                      <a:r>
                        <a:rPr lang="en-US" altLang="ko-KR" dirty="0" err="1">
                          <a:solidFill>
                            <a:schemeClr val="bg1"/>
                          </a:solidFill>
                          <a:latin typeface="08서울남산체 EB" panose="02020603020101020101" pitchFamily="18" charset="-127"/>
                          <a:ea typeface="08서울남산체 EB" panose="02020603020101020101" pitchFamily="18" charset="-127"/>
                        </a:rPr>
                        <a:t>Bitnami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08서울남산체 EB" panose="02020603020101020101" pitchFamily="18" charset="-127"/>
                          <a:ea typeface="08서울남산체 EB" panose="02020603020101020101" pitchFamily="18" charset="-127"/>
                        </a:rPr>
                        <a:t> apache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08서울남산체 EB" panose="02020603020101020101" pitchFamily="18" charset="-127"/>
                          <a:ea typeface="08서울남산체 EB" panose="02020603020101020101" pitchFamily="18" charset="-127"/>
                        </a:rPr>
                        <a:t>이용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08서울남산체 EB" panose="02020603020101020101" pitchFamily="18" charset="-127"/>
                          <a:ea typeface="08서울남산체 EB" panose="02020603020101020101" pitchFamily="18" charset="-127"/>
                        </a:rPr>
                        <a:t>)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08서울남산체 EB" panose="02020603020101020101" pitchFamily="18" charset="-127"/>
                        <a:ea typeface="08서울남산체 EB" panose="02020603020101020101" pitchFamily="18" charset="-127"/>
                      </a:endParaRPr>
                    </a:p>
                  </a:txBody>
                  <a:tcP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0689929"/>
                  </a:ext>
                </a:extLst>
              </a:tr>
              <a:tr h="3573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08서울남산체 EB" panose="02020603020101020101" pitchFamily="18" charset="-127"/>
                          <a:ea typeface="08서울남산체 EB" panose="02020603020101020101" pitchFamily="18" charset="-127"/>
                        </a:rPr>
                        <a:t>6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08서울남산체 EB" panose="02020603020101020101" pitchFamily="18" charset="-127"/>
                        <a:ea typeface="08서울남산체 EB" panose="02020603020101020101" pitchFamily="18" charset="-127"/>
                      </a:endParaRP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08서울남산체 EB" panose="02020603020101020101" pitchFamily="18" charset="-127"/>
                          <a:ea typeface="08서울남산체 EB" panose="02020603020101020101" pitchFamily="18" charset="-127"/>
                        </a:rPr>
                        <a:t>회원가입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08서울남산체 EB" panose="02020603020101020101" pitchFamily="18" charset="-127"/>
                          <a:ea typeface="08서울남산체 EB" panose="02020603020101020101" pitchFamily="18" charset="-127"/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08서울남산체 EB" panose="02020603020101020101" pitchFamily="18" charset="-127"/>
                          <a:ea typeface="08서울남산체 EB" panose="02020603020101020101" pitchFamily="18" charset="-127"/>
                        </a:rPr>
                        <a:t>로그인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08서울남산체 EB" panose="02020603020101020101" pitchFamily="18" charset="-127"/>
                          <a:ea typeface="08서울남산체 EB" panose="02020603020101020101" pitchFamily="18" charset="-127"/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08서울남산체 EB" panose="02020603020101020101" pitchFamily="18" charset="-127"/>
                          <a:ea typeface="08서울남산체 EB" panose="02020603020101020101" pitchFamily="18" charset="-127"/>
                        </a:rPr>
                        <a:t>로그아웃 기능 구현</a:t>
                      </a:r>
                    </a:p>
                  </a:txBody>
                  <a:tcP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416922"/>
                  </a:ext>
                </a:extLst>
              </a:tr>
              <a:tr h="3573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08서울남산체 EB" panose="02020603020101020101" pitchFamily="18" charset="-127"/>
                          <a:ea typeface="08서울남산체 EB" panose="02020603020101020101" pitchFamily="18" charset="-127"/>
                        </a:rPr>
                        <a:t>7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08서울남산체 EB" panose="02020603020101020101" pitchFamily="18" charset="-127"/>
                        <a:ea typeface="08서울남산체 EB" panose="02020603020101020101" pitchFamily="18" charset="-127"/>
                      </a:endParaRP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08서울남산체 EB" panose="02020603020101020101" pitchFamily="18" charset="-127"/>
                          <a:ea typeface="08서울남산체 EB" panose="02020603020101020101" pitchFamily="18" charset="-127"/>
                        </a:rPr>
                        <a:t>MySQL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08서울남산체 EB" panose="02020603020101020101" pitchFamily="18" charset="-127"/>
                          <a:ea typeface="08서울남산체 EB" panose="02020603020101020101" pitchFamily="18" charset="-127"/>
                        </a:rPr>
                        <a:t>과 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08서울남산체 EB" panose="02020603020101020101" pitchFamily="18" charset="-127"/>
                          <a:ea typeface="08서울남산체 EB" panose="02020603020101020101" pitchFamily="18" charset="-127"/>
                        </a:rPr>
                        <a:t>Php 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08서울남산체 EB" panose="02020603020101020101" pitchFamily="18" charset="-127"/>
                          <a:ea typeface="08서울남산체 EB" panose="02020603020101020101" pitchFamily="18" charset="-127"/>
                        </a:rPr>
                        <a:t>연동하여 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08서울남산체 EB" panose="02020603020101020101" pitchFamily="18" charset="-127"/>
                          <a:ea typeface="08서울남산체 EB" panose="02020603020101020101" pitchFamily="18" charset="-127"/>
                        </a:rPr>
                        <a:t>DB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08서울남산체 EB" panose="02020603020101020101" pitchFamily="18" charset="-127"/>
                          <a:ea typeface="08서울남산체 EB" panose="02020603020101020101" pitchFamily="18" charset="-127"/>
                        </a:rPr>
                        <a:t>구축</a:t>
                      </a:r>
                    </a:p>
                  </a:txBody>
                  <a:tcP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5471853"/>
                  </a:ext>
                </a:extLst>
              </a:tr>
              <a:tr h="3573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08서울남산체 EB" panose="02020603020101020101" pitchFamily="18" charset="-127"/>
                          <a:ea typeface="08서울남산체 EB" panose="02020603020101020101" pitchFamily="18" charset="-127"/>
                        </a:rPr>
                        <a:t>8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08서울남산체 EB" panose="02020603020101020101" pitchFamily="18" charset="-127"/>
                        <a:ea typeface="08서울남산체 EB" panose="02020603020101020101" pitchFamily="18" charset="-127"/>
                      </a:endParaRP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08서울남산체 EB" panose="02020603020101020101" pitchFamily="18" charset="-127"/>
                          <a:ea typeface="08서울남산체 EB" panose="02020603020101020101" pitchFamily="18" charset="-127"/>
                        </a:rPr>
                        <a:t>Php 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08서울남산체 EB" panose="02020603020101020101" pitchFamily="18" charset="-127"/>
                          <a:ea typeface="08서울남산체 EB" panose="02020603020101020101" pitchFamily="18" charset="-127"/>
                        </a:rPr>
                        <a:t>및 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08서울남산체 EB" panose="02020603020101020101" pitchFamily="18" charset="-127"/>
                          <a:ea typeface="08서울남산체 EB" panose="02020603020101020101" pitchFamily="18" charset="-127"/>
                        </a:rPr>
                        <a:t>MySQL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08서울남산체 EB" panose="02020603020101020101" pitchFamily="18" charset="-127"/>
                          <a:ea typeface="08서울남산체 EB" panose="02020603020101020101" pitchFamily="18" charset="-127"/>
                        </a:rPr>
                        <a:t>에 이미지 업로드</a:t>
                      </a:r>
                    </a:p>
                  </a:txBody>
                  <a:tcP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5439758"/>
                  </a:ext>
                </a:extLst>
              </a:tr>
              <a:tr h="3573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08서울남산체 EB" panose="02020603020101020101" pitchFamily="18" charset="-127"/>
                          <a:ea typeface="08서울남산체 EB" panose="02020603020101020101" pitchFamily="18" charset="-127"/>
                        </a:rPr>
                        <a:t>9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08서울남산체 EB" panose="02020603020101020101" pitchFamily="18" charset="-127"/>
                        <a:ea typeface="08서울남산체 EB" panose="02020603020101020101" pitchFamily="18" charset="-127"/>
                      </a:endParaRP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08서울남산체 EB" panose="02020603020101020101" pitchFamily="18" charset="-127"/>
                          <a:ea typeface="08서울남산체 EB" panose="02020603020101020101" pitchFamily="18" charset="-127"/>
                        </a:rPr>
                        <a:t>중간발표</a:t>
                      </a:r>
                    </a:p>
                  </a:txBody>
                  <a:tcP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9274112"/>
                  </a:ext>
                </a:extLst>
              </a:tr>
              <a:tr h="3573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08서울남산체 EB" panose="02020603020101020101" pitchFamily="18" charset="-127"/>
                          <a:ea typeface="08서울남산체 EB" panose="02020603020101020101" pitchFamily="18" charset="-127"/>
                        </a:rPr>
                        <a:t>10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08서울남산체 EB" panose="02020603020101020101" pitchFamily="18" charset="-127"/>
                        <a:ea typeface="08서울남산체 EB" panose="02020603020101020101" pitchFamily="18" charset="-127"/>
                      </a:endParaRP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08서울남산체 EB" panose="02020603020101020101" pitchFamily="18" charset="-127"/>
                          <a:ea typeface="08서울남산체 EB" panose="02020603020101020101" pitchFamily="18" charset="-127"/>
                        </a:rPr>
                        <a:t>이미지 업로드 오류 해결</a:t>
                      </a:r>
                    </a:p>
                  </a:txBody>
                  <a:tcP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290040"/>
                  </a:ext>
                </a:extLst>
              </a:tr>
              <a:tr h="3573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08서울남산체 EB" panose="02020603020101020101" pitchFamily="18" charset="-127"/>
                          <a:ea typeface="08서울남산체 EB" panose="02020603020101020101" pitchFamily="18" charset="-127"/>
                        </a:rPr>
                        <a:t>11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08서울남산체 EB" panose="02020603020101020101" pitchFamily="18" charset="-127"/>
                        <a:ea typeface="08서울남산체 EB" panose="02020603020101020101" pitchFamily="18" charset="-127"/>
                      </a:endParaRP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08서울남산체 EB" panose="02020603020101020101" pitchFamily="18" charset="-127"/>
                          <a:ea typeface="08서울남산체 EB" panose="02020603020101020101" pitchFamily="18" charset="-127"/>
                        </a:rPr>
                        <a:t>관리자 페이지 생성 및 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08서울남산체 EB" panose="02020603020101020101" pitchFamily="18" charset="-127"/>
                          <a:ea typeface="08서울남산체 EB" panose="02020603020101020101" pitchFamily="18" charset="-127"/>
                        </a:rPr>
                        <a:t>DB 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08서울남산체 EB" panose="02020603020101020101" pitchFamily="18" charset="-127"/>
                          <a:ea typeface="08서울남산체 EB" panose="02020603020101020101" pitchFamily="18" charset="-127"/>
                        </a:rPr>
                        <a:t>구축</a:t>
                      </a:r>
                    </a:p>
                  </a:txBody>
                  <a:tcP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8590768"/>
                  </a:ext>
                </a:extLst>
              </a:tr>
              <a:tr h="3573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08서울남산체 EB" panose="02020603020101020101" pitchFamily="18" charset="-127"/>
                          <a:ea typeface="08서울남산체 EB" panose="02020603020101020101" pitchFamily="18" charset="-127"/>
                        </a:rPr>
                        <a:t>12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08서울남산체 EB" panose="02020603020101020101" pitchFamily="18" charset="-127"/>
                        <a:ea typeface="08서울남산체 EB" panose="02020603020101020101" pitchFamily="18" charset="-127"/>
                      </a:endParaRP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08서울남산체 EB" panose="02020603020101020101" pitchFamily="18" charset="-127"/>
                          <a:ea typeface="08서울남산체 EB" panose="02020603020101020101" pitchFamily="18" charset="-127"/>
                        </a:rPr>
                        <a:t>관리자 페이지 보완 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08서울남산체 EB" panose="02020603020101020101" pitchFamily="18" charset="-127"/>
                          <a:ea typeface="08서울남산체 EB" panose="02020603020101020101" pitchFamily="18" charset="-127"/>
                        </a:rPr>
                        <a:t>( 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08서울남산체 EB" panose="02020603020101020101" pitchFamily="18" charset="-127"/>
                          <a:ea typeface="08서울남산체 EB" panose="02020603020101020101" pitchFamily="18" charset="-127"/>
                        </a:rPr>
                        <a:t>사용자 리스트 관리 및 이미지 관리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08서울남산체 EB" panose="02020603020101020101" pitchFamily="18" charset="-127"/>
                          <a:ea typeface="08서울남산체 EB" panose="02020603020101020101" pitchFamily="18" charset="-127"/>
                        </a:rPr>
                        <a:t>), </a:t>
                      </a:r>
                      <a:r>
                        <a:rPr lang="ko-KR" altLang="en-US" dirty="0" err="1">
                          <a:solidFill>
                            <a:schemeClr val="bg1"/>
                          </a:solidFill>
                          <a:latin typeface="08서울남산체 EB" panose="02020603020101020101" pitchFamily="18" charset="-127"/>
                          <a:ea typeface="08서울남산체 EB" panose="02020603020101020101" pitchFamily="18" charset="-127"/>
                        </a:rPr>
                        <a:t>스테가노그래피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08서울남산체 EB" panose="02020603020101020101" pitchFamily="18" charset="-127"/>
                          <a:ea typeface="08서울남산체 EB" panose="02020603020101020101" pitchFamily="18" charset="-127"/>
                        </a:rPr>
                        <a:t> 구현</a:t>
                      </a:r>
                    </a:p>
                  </a:txBody>
                  <a:tcP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5652100"/>
                  </a:ext>
                </a:extLst>
              </a:tr>
              <a:tr h="3573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08서울남산체 EB" panose="02020603020101020101" pitchFamily="18" charset="-127"/>
                          <a:ea typeface="08서울남산체 EB" panose="02020603020101020101" pitchFamily="18" charset="-127"/>
                        </a:rPr>
                        <a:t>13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08서울남산체 EB" panose="02020603020101020101" pitchFamily="18" charset="-127"/>
                        <a:ea typeface="08서울남산체 EB" panose="02020603020101020101" pitchFamily="18" charset="-127"/>
                      </a:endParaRP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>
                          <a:solidFill>
                            <a:schemeClr val="bg1"/>
                          </a:solidFill>
                          <a:latin typeface="08서울남산체 EB" panose="02020603020101020101" pitchFamily="18" charset="-127"/>
                          <a:ea typeface="08서울남산체 EB" panose="02020603020101020101" pitchFamily="18" charset="-127"/>
                        </a:rPr>
                        <a:t>스테가노그래피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08서울남산체 EB" panose="02020603020101020101" pitchFamily="18" charset="-127"/>
                          <a:ea typeface="08서울남산체 EB" panose="02020603020101020101" pitchFamily="18" charset="-127"/>
                        </a:rPr>
                        <a:t> 구현</a:t>
                      </a:r>
                    </a:p>
                  </a:txBody>
                  <a:tcP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2234781"/>
                  </a:ext>
                </a:extLst>
              </a:tr>
              <a:tr h="3573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08서울남산체 EB" panose="02020603020101020101" pitchFamily="18" charset="-127"/>
                          <a:ea typeface="08서울남산체 EB" panose="02020603020101020101" pitchFamily="18" charset="-127"/>
                        </a:rPr>
                        <a:t>14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08서울남산체 EB" panose="02020603020101020101" pitchFamily="18" charset="-127"/>
                        <a:ea typeface="08서울남산체 EB" panose="02020603020101020101" pitchFamily="18" charset="-127"/>
                      </a:endParaRP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08서울남산체 EB" panose="02020603020101020101" pitchFamily="18" charset="-127"/>
                          <a:ea typeface="08서울남산체 EB" panose="02020603020101020101" pitchFamily="18" charset="-127"/>
                        </a:rPr>
                        <a:t>서비스 동작 미비점 및 오류 보완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08서울남산체 EB" panose="02020603020101020101" pitchFamily="18" charset="-127"/>
                          <a:ea typeface="08서울남산체 EB" panose="02020603020101020101" pitchFamily="18" charset="-127"/>
                        </a:rPr>
                        <a:t>,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08서울남산체 EB" panose="02020603020101020101" pitchFamily="18" charset="-127"/>
                          <a:ea typeface="08서울남산체 EB" panose="02020603020101020101" pitchFamily="18" charset="-127"/>
                        </a:rPr>
                        <a:t> 최종 테스트</a:t>
                      </a:r>
                    </a:p>
                  </a:txBody>
                  <a:tcP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867645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08서울남산체 EB" panose="02020603020101020101" pitchFamily="18" charset="-127"/>
                          <a:ea typeface="08서울남산체 EB" panose="02020603020101020101" pitchFamily="18" charset="-127"/>
                        </a:rPr>
                        <a:t>15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08서울남산체 EB" panose="02020603020101020101" pitchFamily="18" charset="-127"/>
                        <a:ea typeface="08서울남산체 EB" panose="02020603020101020101" pitchFamily="18" charset="-127"/>
                      </a:endParaRP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08서울남산체 EB" panose="02020603020101020101" pitchFamily="18" charset="-127"/>
                          <a:ea typeface="08서울남산체 EB" panose="02020603020101020101" pitchFamily="18" charset="-127"/>
                        </a:rPr>
                        <a:t>최종 발표</a:t>
                      </a:r>
                    </a:p>
                  </a:txBody>
                  <a:tcP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46943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63756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207"/>
    </mc:Choice>
    <mc:Fallback xmlns="">
      <p:transition spd="slow" advTm="14207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자유형 5"/>
          <p:cNvSpPr/>
          <p:nvPr/>
        </p:nvSpPr>
        <p:spPr>
          <a:xfrm>
            <a:off x="0" y="54481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11830050 w 12192000"/>
              <a:gd name="connsiteY3" fmla="*/ 6858000 h 6858000"/>
              <a:gd name="connsiteX4" fmla="*/ 11830050 w 12192000"/>
              <a:gd name="connsiteY4" fmla="*/ 1462064 h 6858000"/>
              <a:gd name="connsiteX5" fmla="*/ 11510986 w 12192000"/>
              <a:gd name="connsiteY5" fmla="*/ 1143000 h 6858000"/>
              <a:gd name="connsiteX6" fmla="*/ 681014 w 12192000"/>
              <a:gd name="connsiteY6" fmla="*/ 1143000 h 6858000"/>
              <a:gd name="connsiteX7" fmla="*/ 361950 w 12192000"/>
              <a:gd name="connsiteY7" fmla="*/ 1462064 h 6858000"/>
              <a:gd name="connsiteX8" fmla="*/ 361950 w 12192000"/>
              <a:gd name="connsiteY8" fmla="*/ 6858000 h 6858000"/>
              <a:gd name="connsiteX9" fmla="*/ 0 w 12192000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830050" y="6858000"/>
                </a:lnTo>
                <a:lnTo>
                  <a:pt x="11830050" y="1462064"/>
                </a:lnTo>
                <a:cubicBezTo>
                  <a:pt x="11830050" y="1285850"/>
                  <a:pt x="11687200" y="1143000"/>
                  <a:pt x="11510986" y="1143000"/>
                </a:cubicBezTo>
                <a:lnTo>
                  <a:pt x="681014" y="1143000"/>
                </a:lnTo>
                <a:cubicBezTo>
                  <a:pt x="504800" y="1143000"/>
                  <a:pt x="361950" y="1285850"/>
                  <a:pt x="361950" y="1462064"/>
                </a:cubicBezTo>
                <a:lnTo>
                  <a:pt x="361950" y="6858000"/>
                </a:lnTo>
                <a:lnTo>
                  <a:pt x="0" y="6858000"/>
                </a:lnTo>
                <a:close/>
              </a:path>
            </a:pathLst>
          </a:custGeom>
          <a:blipFill dpi="0" rotWithShape="1">
            <a:blip r:embed="rId2"/>
            <a:srcRect/>
            <a:stretch>
              <a:fillRect l="-1000" t="-1000" r="-1000" b="-1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2750D7D-A7E0-4581-994D-3643AD833E5A}"/>
              </a:ext>
            </a:extLst>
          </p:cNvPr>
          <p:cNvSpPr/>
          <p:nvPr/>
        </p:nvSpPr>
        <p:spPr>
          <a:xfrm>
            <a:off x="-186815" y="54481"/>
            <a:ext cx="12565626" cy="9895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400" dirty="0">
                <a:solidFill>
                  <a:schemeClr val="bg1"/>
                </a:solidFill>
                <a:latin typeface="a바른생각" panose="02020600000000000000" pitchFamily="18" charset="-127"/>
                <a:ea typeface="a바른생각" panose="02020600000000000000" pitchFamily="18" charset="-127"/>
              </a:rPr>
              <a:t>7. Role</a:t>
            </a:r>
            <a:endParaRPr lang="ko-KR" altLang="en-US" sz="4400" dirty="0">
              <a:solidFill>
                <a:schemeClr val="bg1"/>
              </a:solidFill>
              <a:latin typeface="a바른생각" panose="02020600000000000000" pitchFamily="18" charset="-127"/>
              <a:ea typeface="a바른생각" panose="02020600000000000000" pitchFamily="18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868AE4F1-DE79-4D7D-A8DE-2D1DF90985C1}"/>
              </a:ext>
            </a:extLst>
          </p:cNvPr>
          <p:cNvGrpSpPr/>
          <p:nvPr/>
        </p:nvGrpSpPr>
        <p:grpSpPr>
          <a:xfrm>
            <a:off x="924782" y="1567036"/>
            <a:ext cx="2274579" cy="2274579"/>
            <a:chOff x="3029807" y="3153897"/>
            <a:chExt cx="2274579" cy="2274579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0B5039B4-0DA6-4F1B-A1CF-B6B8FBB739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740" t="8882" r="15952" b="24826"/>
            <a:stretch/>
          </p:blipFill>
          <p:spPr>
            <a:xfrm>
              <a:off x="3029807" y="3313927"/>
              <a:ext cx="2274579" cy="2114549"/>
            </a:xfrm>
            <a:prstGeom prst="rect">
              <a:avLst/>
            </a:prstGeom>
            <a:effectLst>
              <a:softEdge rad="190500"/>
            </a:effectLst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B2331D0E-0BAB-4984-B05E-C462A4462D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29807" y="3153897"/>
              <a:ext cx="2274579" cy="2274579"/>
            </a:xfrm>
            <a:prstGeom prst="rect">
              <a:avLst/>
            </a:prstGeom>
          </p:spPr>
        </p:pic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0A283EE-AB45-42DD-9C16-6AC35CF27242}"/>
              </a:ext>
            </a:extLst>
          </p:cNvPr>
          <p:cNvGrpSpPr/>
          <p:nvPr/>
        </p:nvGrpSpPr>
        <p:grpSpPr>
          <a:xfrm>
            <a:off x="924782" y="4153674"/>
            <a:ext cx="2274580" cy="2274579"/>
            <a:chOff x="7515223" y="3335646"/>
            <a:chExt cx="2274580" cy="2274579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0403DF70-ABDA-4558-AD3A-7B131E4B5EF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15224" y="3335646"/>
              <a:ext cx="2274579" cy="2274579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F7B8CE11-A609-414B-95FE-6B72BBA87B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304" t="17309" r="13495" b="26727"/>
            <a:stretch/>
          </p:blipFill>
          <p:spPr>
            <a:xfrm>
              <a:off x="7515223" y="3393941"/>
              <a:ext cx="2274580" cy="2114549"/>
            </a:xfrm>
            <a:prstGeom prst="rect">
              <a:avLst/>
            </a:prstGeom>
            <a:effectLst>
              <a:softEdge rad="190500"/>
            </a:effectLst>
          </p:spPr>
        </p:pic>
      </p:grpSp>
      <p:pic>
        <p:nvPicPr>
          <p:cNvPr id="22" name="그림 21">
            <a:extLst>
              <a:ext uri="{FF2B5EF4-FFF2-40B4-BE49-F238E27FC236}">
                <a16:creationId xmlns:a16="http://schemas.microsoft.com/office/drawing/2014/main" id="{016D8201-731D-46C9-BCF6-D58057B5A98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4339" y="1253660"/>
            <a:ext cx="7762878" cy="545076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230F15B9-2C3A-4A47-81E5-67D6201991AB}"/>
              </a:ext>
            </a:extLst>
          </p:cNvPr>
          <p:cNvSpPr txBox="1"/>
          <p:nvPr/>
        </p:nvSpPr>
        <p:spPr>
          <a:xfrm>
            <a:off x="3895725" y="2001158"/>
            <a:ext cx="674370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600" b="1" dirty="0">
                <a:solidFill>
                  <a:srgbClr val="00206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IT</a:t>
            </a:r>
            <a:r>
              <a:rPr lang="ko-KR" altLang="en-US" sz="2600" b="1" dirty="0">
                <a:solidFill>
                  <a:srgbClr val="00206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융합공학부 김정현</a:t>
            </a:r>
            <a:endParaRPr lang="en-US" altLang="ko-KR" sz="2600" b="1" dirty="0">
              <a:solidFill>
                <a:srgbClr val="002060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pPr algn="ctr"/>
            <a:r>
              <a:rPr lang="ko-KR" altLang="en-US" sz="24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♡ 이미지 업로드 구현</a:t>
            </a:r>
            <a:endParaRPr lang="en-US" altLang="ko-KR" sz="24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pPr algn="ctr"/>
            <a:r>
              <a:rPr lang="ko-KR" altLang="en-US" sz="24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♡ </a:t>
            </a:r>
            <a:r>
              <a:rPr lang="ko-KR" altLang="en-US" sz="2400" dirty="0" err="1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스테가노그래피</a:t>
            </a:r>
            <a:r>
              <a:rPr lang="ko-KR" altLang="en-US" sz="24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기술 구현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FFDCBC8-B327-406C-8677-2F7A890C254D}"/>
              </a:ext>
            </a:extLst>
          </p:cNvPr>
          <p:cNvSpPr txBox="1"/>
          <p:nvPr/>
        </p:nvSpPr>
        <p:spPr>
          <a:xfrm>
            <a:off x="4013928" y="4444715"/>
            <a:ext cx="6743700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600" b="1" dirty="0">
                <a:solidFill>
                  <a:srgbClr val="00206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IT</a:t>
            </a:r>
            <a:r>
              <a:rPr lang="ko-KR" altLang="en-US" sz="2600" b="1" dirty="0">
                <a:solidFill>
                  <a:srgbClr val="00206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융합공학부 유혜진</a:t>
            </a:r>
            <a:endParaRPr lang="en-US" altLang="ko-KR" sz="2600" b="1" dirty="0">
              <a:solidFill>
                <a:srgbClr val="002060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pPr algn="ctr"/>
            <a:r>
              <a:rPr lang="ko-KR" altLang="en-US" sz="20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♡ 웹서버</a:t>
            </a:r>
            <a:r>
              <a:rPr lang="en-US" altLang="ko-KR" sz="20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(php)</a:t>
            </a:r>
            <a:r>
              <a:rPr lang="ko-KR" altLang="en-US" sz="20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구축</a:t>
            </a:r>
            <a:endParaRPr lang="en-US" altLang="ko-KR" sz="20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pPr algn="ctr"/>
            <a:r>
              <a:rPr lang="ko-KR" altLang="en-US" sz="20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♡ </a:t>
            </a:r>
            <a:r>
              <a:rPr lang="en-US" altLang="ko-KR" sz="20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MySQL phpMyAdmin </a:t>
            </a:r>
            <a:r>
              <a:rPr lang="ko-KR" altLang="en-US" sz="20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구축</a:t>
            </a:r>
            <a:endParaRPr lang="en-US" altLang="ko-KR" sz="20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pPr algn="ctr"/>
            <a:r>
              <a:rPr lang="ko-KR" altLang="en-US" sz="20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♡ 이미지 업로드 구현</a:t>
            </a:r>
            <a:endParaRPr lang="en-US" altLang="ko-KR" sz="20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pPr algn="ctr"/>
            <a:r>
              <a:rPr lang="ko-KR" altLang="en-US" sz="20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♡ </a:t>
            </a:r>
            <a:r>
              <a:rPr lang="ko-KR" altLang="en-US" sz="2000" dirty="0" err="1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스테가노그래피</a:t>
            </a:r>
            <a:r>
              <a:rPr lang="ko-KR" altLang="en-US" sz="20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기술 구현</a:t>
            </a:r>
            <a:endParaRPr lang="en-US" altLang="ko-KR" sz="20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pPr algn="ctr"/>
            <a:endParaRPr lang="ko-KR" altLang="en-US" sz="24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3C0ACB3-9961-4B71-BD16-D81BD6F7004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2466" y="3559316"/>
            <a:ext cx="967090" cy="9670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558728F-0BCD-478C-A55E-4752ED35DDB8}"/>
              </a:ext>
            </a:extLst>
          </p:cNvPr>
          <p:cNvSpPr txBox="1"/>
          <p:nvPr/>
        </p:nvSpPr>
        <p:spPr>
          <a:xfrm>
            <a:off x="1778466" y="3979041"/>
            <a:ext cx="842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a바른생각" panose="02020600000000000000" pitchFamily="18" charset="-127"/>
                <a:ea typeface="a바른생각" panose="02020600000000000000" pitchFamily="18" charset="-127"/>
              </a:rPr>
              <a:t>팀장</a:t>
            </a:r>
          </a:p>
        </p:txBody>
      </p:sp>
    </p:spTree>
    <p:extLst>
      <p:ext uri="{BB962C8B-B14F-4D97-AF65-F5344CB8AC3E}">
        <p14:creationId xmlns:p14="http://schemas.microsoft.com/office/powerpoint/2010/main" val="102762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012"/>
    </mc:Choice>
    <mc:Fallback xmlns="">
      <p:transition spd="slow" advTm="21012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자유형 5"/>
          <p:cNvSpPr/>
          <p:nvPr/>
        </p:nvSpPr>
        <p:spPr>
          <a:xfrm>
            <a:off x="0" y="54481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11830050 w 12192000"/>
              <a:gd name="connsiteY3" fmla="*/ 6858000 h 6858000"/>
              <a:gd name="connsiteX4" fmla="*/ 11830050 w 12192000"/>
              <a:gd name="connsiteY4" fmla="*/ 1462064 h 6858000"/>
              <a:gd name="connsiteX5" fmla="*/ 11510986 w 12192000"/>
              <a:gd name="connsiteY5" fmla="*/ 1143000 h 6858000"/>
              <a:gd name="connsiteX6" fmla="*/ 681014 w 12192000"/>
              <a:gd name="connsiteY6" fmla="*/ 1143000 h 6858000"/>
              <a:gd name="connsiteX7" fmla="*/ 361950 w 12192000"/>
              <a:gd name="connsiteY7" fmla="*/ 1462064 h 6858000"/>
              <a:gd name="connsiteX8" fmla="*/ 361950 w 12192000"/>
              <a:gd name="connsiteY8" fmla="*/ 6858000 h 6858000"/>
              <a:gd name="connsiteX9" fmla="*/ 0 w 12192000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830050" y="6858000"/>
                </a:lnTo>
                <a:lnTo>
                  <a:pt x="11830050" y="1462064"/>
                </a:lnTo>
                <a:cubicBezTo>
                  <a:pt x="11830050" y="1285850"/>
                  <a:pt x="11687200" y="1143000"/>
                  <a:pt x="11510986" y="1143000"/>
                </a:cubicBezTo>
                <a:lnTo>
                  <a:pt x="681014" y="1143000"/>
                </a:lnTo>
                <a:cubicBezTo>
                  <a:pt x="504800" y="1143000"/>
                  <a:pt x="361950" y="1285850"/>
                  <a:pt x="361950" y="1462064"/>
                </a:cubicBezTo>
                <a:lnTo>
                  <a:pt x="361950" y="6858000"/>
                </a:lnTo>
                <a:lnTo>
                  <a:pt x="0" y="6858000"/>
                </a:lnTo>
                <a:close/>
              </a:path>
            </a:pathLst>
          </a:custGeom>
          <a:blipFill dpi="0" rotWithShape="1">
            <a:blip r:embed="rId2"/>
            <a:srcRect/>
            <a:stretch>
              <a:fillRect l="-1000" t="-1000" r="-1000" b="-1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2750D7D-A7E0-4581-994D-3643AD833E5A}"/>
              </a:ext>
            </a:extLst>
          </p:cNvPr>
          <p:cNvSpPr/>
          <p:nvPr/>
        </p:nvSpPr>
        <p:spPr>
          <a:xfrm>
            <a:off x="-186815" y="54481"/>
            <a:ext cx="12565626" cy="9895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400" dirty="0">
                <a:solidFill>
                  <a:schemeClr val="bg1"/>
                </a:solidFill>
                <a:latin typeface="a바른생각" panose="02020600000000000000" pitchFamily="18" charset="-127"/>
                <a:ea typeface="a바른생각" panose="02020600000000000000" pitchFamily="18" charset="-127"/>
              </a:rPr>
              <a:t>8. Reference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3CB99DE-0C28-4AD3-A545-C3C0F4519F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 trans="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903" y="1540137"/>
            <a:ext cx="4876190" cy="48761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E41A12E-4C71-40CD-BCD9-BDD18920B595}"/>
              </a:ext>
            </a:extLst>
          </p:cNvPr>
          <p:cNvSpPr txBox="1"/>
          <p:nvPr/>
        </p:nvSpPr>
        <p:spPr>
          <a:xfrm>
            <a:off x="1425678" y="1955423"/>
            <a:ext cx="9094838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웹서버 환경 구축</a:t>
            </a:r>
            <a:endParaRPr lang="en-US" altLang="ko-KR" sz="2000" b="1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r>
              <a:rPr lang="en-US" altLang="ko-KR" sz="2000" b="1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1) </a:t>
            </a:r>
            <a:r>
              <a:rPr lang="en-US" altLang="ko-KR" sz="2000" b="1" dirty="0">
                <a:latin typeface="08서울남산체 EB" panose="02020603020101020101" pitchFamily="18" charset="-127"/>
                <a:ea typeface="08서울남산체 EB" panose="02020603020101020101" pitchFamily="18" charset="-127"/>
                <a:hlinkClick r:id="rId5"/>
              </a:rPr>
              <a:t>https://ubuntu.com/tutorials/install-and-configure-apache#3-creating-your-own-website</a:t>
            </a:r>
            <a:endParaRPr lang="en-US" altLang="ko-KR" sz="2000" b="1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r>
              <a:rPr lang="en-US" altLang="ko-KR" sz="2000" b="1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2) </a:t>
            </a:r>
            <a:r>
              <a:rPr lang="en-US" altLang="ko-KR" sz="2000" b="1" u="sng" dirty="0">
                <a:latin typeface="08서울남산체 EB" panose="02020603020101020101" pitchFamily="18" charset="-127"/>
                <a:ea typeface="08서울남산체 EB" panose="02020603020101020101" pitchFamily="18" charset="-127"/>
                <a:hlinkClick r:id="rId6"/>
              </a:rPr>
              <a:t>https://nan491.tistory.com/entry/Ubuntu-%EC%9B%B9-%EC%84%9C%EB%B2%84Web-Server-%EC%84%A4%EC%B9%98%ED%95%98%EA%B8%B0</a:t>
            </a:r>
            <a:endParaRPr lang="en-US" altLang="ko-KR" sz="2000" b="1" u="sng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endParaRPr lang="en-US" altLang="ko-KR" sz="2000" b="1" u="sng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r>
              <a:rPr lang="en-US" altLang="ko-KR" sz="2000" b="1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php </a:t>
            </a:r>
            <a:r>
              <a:rPr lang="ko-KR" altLang="en-US" sz="2000" b="1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각 기능 구현</a:t>
            </a:r>
          </a:p>
          <a:p>
            <a:r>
              <a:rPr lang="en-US" altLang="ko-KR" sz="2000" b="1" u="sng" dirty="0">
                <a:latin typeface="08서울남산체 EB" panose="02020603020101020101" pitchFamily="18" charset="-127"/>
                <a:ea typeface="08서울남산체 EB" panose="02020603020101020101" pitchFamily="18" charset="-127"/>
                <a:hlinkClick r:id="rId7"/>
              </a:rPr>
              <a:t>https://www.w3schools.com/php</a:t>
            </a:r>
            <a:r>
              <a:rPr lang="en-US" altLang="ko-KR" sz="2000" b="1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</a:t>
            </a:r>
            <a:endParaRPr lang="en-US" altLang="ko-KR" sz="2000" b="1" u="sng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endParaRPr lang="en-US" altLang="ko-KR" sz="2000" b="1" u="sng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r>
              <a:rPr lang="ko-KR" altLang="en-US" sz="2000" b="1" dirty="0" err="1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스테가노그래피</a:t>
            </a:r>
            <a:endParaRPr lang="en-US" altLang="ko-KR" sz="2000" b="1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r>
              <a:rPr lang="en-US" altLang="ko-KR" sz="2000" b="1" dirty="0">
                <a:latin typeface="08서울남산체 EB" panose="02020603020101020101" pitchFamily="18" charset="-127"/>
                <a:ea typeface="08서울남산체 EB" panose="02020603020101020101" pitchFamily="18" charset="-127"/>
                <a:hlinkClick r:id="rId8"/>
              </a:rPr>
              <a:t>https://www.ostechnix.com/hide-files-inside-images-linux/</a:t>
            </a:r>
            <a:endParaRPr lang="ko-KR" altLang="ko-KR" sz="2000" b="1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endParaRPr lang="en-US" altLang="ko-KR" sz="2000" b="1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99648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105"/>
    </mc:Choice>
    <mc:Fallback xmlns="">
      <p:transition spd="slow" advTm="9105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자유형 5"/>
          <p:cNvSpPr/>
          <p:nvPr/>
        </p:nvSpPr>
        <p:spPr>
          <a:xfrm>
            <a:off x="0" y="54481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11830050 w 12192000"/>
              <a:gd name="connsiteY3" fmla="*/ 6858000 h 6858000"/>
              <a:gd name="connsiteX4" fmla="*/ 11830050 w 12192000"/>
              <a:gd name="connsiteY4" fmla="*/ 1462064 h 6858000"/>
              <a:gd name="connsiteX5" fmla="*/ 11510986 w 12192000"/>
              <a:gd name="connsiteY5" fmla="*/ 1143000 h 6858000"/>
              <a:gd name="connsiteX6" fmla="*/ 681014 w 12192000"/>
              <a:gd name="connsiteY6" fmla="*/ 1143000 h 6858000"/>
              <a:gd name="connsiteX7" fmla="*/ 361950 w 12192000"/>
              <a:gd name="connsiteY7" fmla="*/ 1462064 h 6858000"/>
              <a:gd name="connsiteX8" fmla="*/ 361950 w 12192000"/>
              <a:gd name="connsiteY8" fmla="*/ 6858000 h 6858000"/>
              <a:gd name="connsiteX9" fmla="*/ 0 w 12192000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830050" y="6858000"/>
                </a:lnTo>
                <a:lnTo>
                  <a:pt x="11830050" y="1462064"/>
                </a:lnTo>
                <a:cubicBezTo>
                  <a:pt x="11830050" y="1285850"/>
                  <a:pt x="11687200" y="1143000"/>
                  <a:pt x="11510986" y="1143000"/>
                </a:cubicBezTo>
                <a:lnTo>
                  <a:pt x="681014" y="1143000"/>
                </a:lnTo>
                <a:cubicBezTo>
                  <a:pt x="504800" y="1143000"/>
                  <a:pt x="361950" y="1285850"/>
                  <a:pt x="361950" y="1462064"/>
                </a:cubicBezTo>
                <a:lnTo>
                  <a:pt x="361950" y="6858000"/>
                </a:lnTo>
                <a:lnTo>
                  <a:pt x="0" y="6858000"/>
                </a:lnTo>
                <a:close/>
              </a:path>
            </a:pathLst>
          </a:custGeom>
          <a:blipFill dpi="0" rotWithShape="1">
            <a:blip r:embed="rId2"/>
            <a:srcRect/>
            <a:stretch>
              <a:fillRect l="-1000" t="-1000" r="-1000" b="-1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2750D7D-A7E0-4581-994D-3643AD833E5A}"/>
              </a:ext>
            </a:extLst>
          </p:cNvPr>
          <p:cNvSpPr/>
          <p:nvPr/>
        </p:nvSpPr>
        <p:spPr>
          <a:xfrm>
            <a:off x="-186815" y="54481"/>
            <a:ext cx="12565626" cy="9895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400" dirty="0">
                <a:solidFill>
                  <a:schemeClr val="bg1"/>
                </a:solidFill>
                <a:latin typeface="a바른생각" panose="02020600000000000000" pitchFamily="18" charset="-127"/>
                <a:ea typeface="a바른생각" panose="02020600000000000000" pitchFamily="18" charset="-127"/>
              </a:rPr>
              <a:t>2. System Configuration Diagram</a:t>
            </a:r>
            <a:endParaRPr lang="ko-KR" altLang="en-US" sz="4400" dirty="0">
              <a:solidFill>
                <a:schemeClr val="bg1"/>
              </a:solidFill>
              <a:latin typeface="a바른생각" panose="02020600000000000000" pitchFamily="18" charset="-127"/>
              <a:ea typeface="a바른생각" panose="02020600000000000000" pitchFamily="18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9D31266-BABE-4CE7-9452-94AA6E5F5D82}"/>
              </a:ext>
            </a:extLst>
          </p:cNvPr>
          <p:cNvSpPr/>
          <p:nvPr/>
        </p:nvSpPr>
        <p:spPr>
          <a:xfrm>
            <a:off x="1434164" y="2271562"/>
            <a:ext cx="1203158" cy="3272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DBCBA77-BBBA-4692-B92D-A650BBE2FF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4164" y="1625804"/>
            <a:ext cx="9499057" cy="5286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546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765"/>
    </mc:Choice>
    <mc:Fallback xmlns="">
      <p:transition spd="slow" advTm="49765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자유형 5"/>
          <p:cNvSpPr/>
          <p:nvPr/>
        </p:nvSpPr>
        <p:spPr>
          <a:xfrm>
            <a:off x="0" y="54481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11830050 w 12192000"/>
              <a:gd name="connsiteY3" fmla="*/ 6858000 h 6858000"/>
              <a:gd name="connsiteX4" fmla="*/ 11830050 w 12192000"/>
              <a:gd name="connsiteY4" fmla="*/ 1462064 h 6858000"/>
              <a:gd name="connsiteX5" fmla="*/ 11510986 w 12192000"/>
              <a:gd name="connsiteY5" fmla="*/ 1143000 h 6858000"/>
              <a:gd name="connsiteX6" fmla="*/ 681014 w 12192000"/>
              <a:gd name="connsiteY6" fmla="*/ 1143000 h 6858000"/>
              <a:gd name="connsiteX7" fmla="*/ 361950 w 12192000"/>
              <a:gd name="connsiteY7" fmla="*/ 1462064 h 6858000"/>
              <a:gd name="connsiteX8" fmla="*/ 361950 w 12192000"/>
              <a:gd name="connsiteY8" fmla="*/ 6858000 h 6858000"/>
              <a:gd name="connsiteX9" fmla="*/ 0 w 12192000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830050" y="6858000"/>
                </a:lnTo>
                <a:lnTo>
                  <a:pt x="11830050" y="1462064"/>
                </a:lnTo>
                <a:cubicBezTo>
                  <a:pt x="11830050" y="1285850"/>
                  <a:pt x="11687200" y="1143000"/>
                  <a:pt x="11510986" y="1143000"/>
                </a:cubicBezTo>
                <a:lnTo>
                  <a:pt x="681014" y="1143000"/>
                </a:lnTo>
                <a:cubicBezTo>
                  <a:pt x="504800" y="1143000"/>
                  <a:pt x="361950" y="1285850"/>
                  <a:pt x="361950" y="1462064"/>
                </a:cubicBezTo>
                <a:lnTo>
                  <a:pt x="361950" y="6858000"/>
                </a:lnTo>
                <a:lnTo>
                  <a:pt x="0" y="6858000"/>
                </a:lnTo>
                <a:close/>
              </a:path>
            </a:pathLst>
          </a:custGeom>
          <a:blipFill dpi="0" rotWithShape="1">
            <a:blip r:embed="rId2"/>
            <a:srcRect/>
            <a:stretch>
              <a:fillRect l="-1000" t="-1000" r="-1000" b="-1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2750D7D-A7E0-4581-994D-3643AD833E5A}"/>
              </a:ext>
            </a:extLst>
          </p:cNvPr>
          <p:cNvSpPr/>
          <p:nvPr/>
        </p:nvSpPr>
        <p:spPr>
          <a:xfrm>
            <a:off x="-186815" y="54481"/>
            <a:ext cx="12565626" cy="9895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400" dirty="0">
                <a:solidFill>
                  <a:schemeClr val="bg1"/>
                </a:solidFill>
                <a:latin typeface="a바른생각" panose="02020600000000000000" pitchFamily="18" charset="-127"/>
                <a:ea typeface="a바른생각" panose="02020600000000000000" pitchFamily="18" charset="-127"/>
              </a:rPr>
              <a:t>9. Q &amp; A</a:t>
            </a:r>
            <a:endParaRPr lang="ko-KR" altLang="en-US" sz="4400" dirty="0">
              <a:solidFill>
                <a:schemeClr val="bg1"/>
              </a:solidFill>
              <a:latin typeface="a바른생각" panose="02020600000000000000" pitchFamily="18" charset="-127"/>
              <a:ea typeface="a바른생각" panose="02020600000000000000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3CB99DE-0C28-4AD3-A545-C3C0F4519F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 trans="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903" y="1540137"/>
            <a:ext cx="4876190" cy="48761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E41A12E-4C71-40CD-BCD9-BDD18920B595}"/>
              </a:ext>
            </a:extLst>
          </p:cNvPr>
          <p:cNvSpPr txBox="1"/>
          <p:nvPr/>
        </p:nvSpPr>
        <p:spPr>
          <a:xfrm>
            <a:off x="1425678" y="2812026"/>
            <a:ext cx="9094838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궁금한 점 있으시다면 저희에게 연락주시면 </a:t>
            </a:r>
            <a:endParaRPr lang="en-US" altLang="ko-KR" sz="4000" b="1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pPr algn="ctr"/>
            <a:r>
              <a:rPr lang="ko-KR" altLang="en-US" sz="4000" b="1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언제든 성심성의껏 답변해드리겠습니다</a:t>
            </a:r>
            <a:r>
              <a:rPr lang="en-US" altLang="ko-KR" sz="4000" b="1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!</a:t>
            </a:r>
          </a:p>
          <a:p>
            <a:pPr algn="ctr"/>
            <a:endParaRPr lang="en-US" altLang="ko-KR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pPr algn="ctr"/>
            <a:r>
              <a: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김정현 </a:t>
            </a:r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01051105552 ketty5552@naver.com</a:t>
            </a:r>
          </a:p>
          <a:p>
            <a:pPr algn="ctr"/>
            <a:r>
              <a: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유혜진 </a:t>
            </a:r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01062979503 enne78@naver.com</a:t>
            </a:r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3302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105"/>
    </mc:Choice>
    <mc:Fallback xmlns="">
      <p:transition spd="slow" advTm="9105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A4E910A-309E-411D-B0DF-FD24606A5D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 trans="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905" y="1740516"/>
            <a:ext cx="4876190" cy="4876190"/>
          </a:xfrm>
          <a:prstGeom prst="rect">
            <a:avLst/>
          </a:prstGeom>
        </p:spPr>
      </p:pic>
      <p:sp>
        <p:nvSpPr>
          <p:cNvPr id="6" name="자유형 5"/>
          <p:cNvSpPr/>
          <p:nvPr/>
        </p:nvSpPr>
        <p:spPr>
          <a:xfrm>
            <a:off x="0" y="54481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11830050 w 12192000"/>
              <a:gd name="connsiteY3" fmla="*/ 6858000 h 6858000"/>
              <a:gd name="connsiteX4" fmla="*/ 11830050 w 12192000"/>
              <a:gd name="connsiteY4" fmla="*/ 1462064 h 6858000"/>
              <a:gd name="connsiteX5" fmla="*/ 11510986 w 12192000"/>
              <a:gd name="connsiteY5" fmla="*/ 1143000 h 6858000"/>
              <a:gd name="connsiteX6" fmla="*/ 681014 w 12192000"/>
              <a:gd name="connsiteY6" fmla="*/ 1143000 h 6858000"/>
              <a:gd name="connsiteX7" fmla="*/ 361950 w 12192000"/>
              <a:gd name="connsiteY7" fmla="*/ 1462064 h 6858000"/>
              <a:gd name="connsiteX8" fmla="*/ 361950 w 12192000"/>
              <a:gd name="connsiteY8" fmla="*/ 6858000 h 6858000"/>
              <a:gd name="connsiteX9" fmla="*/ 0 w 12192000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830050" y="6858000"/>
                </a:lnTo>
                <a:lnTo>
                  <a:pt x="11830050" y="1462064"/>
                </a:lnTo>
                <a:cubicBezTo>
                  <a:pt x="11830050" y="1285850"/>
                  <a:pt x="11687200" y="1143000"/>
                  <a:pt x="11510986" y="1143000"/>
                </a:cubicBezTo>
                <a:lnTo>
                  <a:pt x="681014" y="1143000"/>
                </a:lnTo>
                <a:cubicBezTo>
                  <a:pt x="504800" y="1143000"/>
                  <a:pt x="361950" y="1285850"/>
                  <a:pt x="361950" y="1462064"/>
                </a:cubicBezTo>
                <a:lnTo>
                  <a:pt x="361950" y="6858000"/>
                </a:lnTo>
                <a:lnTo>
                  <a:pt x="0" y="6858000"/>
                </a:lnTo>
                <a:close/>
              </a:path>
            </a:pathLst>
          </a:custGeom>
          <a:blipFill dpi="0" rotWithShape="1">
            <a:blip r:embed="rId4"/>
            <a:srcRect/>
            <a:stretch>
              <a:fillRect l="-1000" t="-1000" r="-1000" b="-1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41A12E-4C71-40CD-BCD9-BDD18920B595}"/>
              </a:ext>
            </a:extLst>
          </p:cNvPr>
          <p:cNvSpPr txBox="1"/>
          <p:nvPr/>
        </p:nvSpPr>
        <p:spPr>
          <a:xfrm>
            <a:off x="1548581" y="2913299"/>
            <a:ext cx="909483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b="1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저희의 발표를 들어 주셔서 </a:t>
            </a:r>
            <a:endParaRPr lang="en-US" altLang="ko-KR" sz="5400" b="1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pPr algn="ctr"/>
            <a:r>
              <a:rPr lang="ko-KR" altLang="en-US" sz="5400" b="1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감사합니다 </a:t>
            </a:r>
            <a:r>
              <a:rPr lang="en-US" altLang="ko-KR" sz="5400" b="1" dirty="0">
                <a:latin typeface="08서울남산체 EB" panose="02020603020101020101" pitchFamily="18" charset="-127"/>
                <a:ea typeface="08서울남산체 EB" panose="02020603020101020101" pitchFamily="18" charset="-127"/>
                <a:sym typeface="Wingdings" panose="05000000000000000000" pitchFamily="2" charset="2"/>
              </a:rPr>
              <a:t></a:t>
            </a:r>
            <a:endParaRPr lang="ko-KR" altLang="en-US" sz="54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43715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634"/>
    </mc:Choice>
    <mc:Fallback xmlns="">
      <p:transition spd="slow" advTm="16634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자유형 5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11830050 w 12192000"/>
              <a:gd name="connsiteY3" fmla="*/ 6858000 h 6858000"/>
              <a:gd name="connsiteX4" fmla="*/ 11830050 w 12192000"/>
              <a:gd name="connsiteY4" fmla="*/ 1462064 h 6858000"/>
              <a:gd name="connsiteX5" fmla="*/ 11510986 w 12192000"/>
              <a:gd name="connsiteY5" fmla="*/ 1143000 h 6858000"/>
              <a:gd name="connsiteX6" fmla="*/ 681014 w 12192000"/>
              <a:gd name="connsiteY6" fmla="*/ 1143000 h 6858000"/>
              <a:gd name="connsiteX7" fmla="*/ 361950 w 12192000"/>
              <a:gd name="connsiteY7" fmla="*/ 1462064 h 6858000"/>
              <a:gd name="connsiteX8" fmla="*/ 361950 w 12192000"/>
              <a:gd name="connsiteY8" fmla="*/ 6858000 h 6858000"/>
              <a:gd name="connsiteX9" fmla="*/ 0 w 12192000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830050" y="6858000"/>
                </a:lnTo>
                <a:lnTo>
                  <a:pt x="11830050" y="1462064"/>
                </a:lnTo>
                <a:cubicBezTo>
                  <a:pt x="11830050" y="1285850"/>
                  <a:pt x="11687200" y="1143000"/>
                  <a:pt x="11510986" y="1143000"/>
                </a:cubicBezTo>
                <a:lnTo>
                  <a:pt x="681014" y="1143000"/>
                </a:lnTo>
                <a:cubicBezTo>
                  <a:pt x="504800" y="1143000"/>
                  <a:pt x="361950" y="1285850"/>
                  <a:pt x="361950" y="1462064"/>
                </a:cubicBezTo>
                <a:lnTo>
                  <a:pt x="361950" y="6858000"/>
                </a:lnTo>
                <a:lnTo>
                  <a:pt x="0" y="6858000"/>
                </a:lnTo>
                <a:close/>
              </a:path>
            </a:pathLst>
          </a:custGeom>
          <a:blipFill dpi="0" rotWithShape="1">
            <a:blip r:embed="rId2"/>
            <a:srcRect/>
            <a:stretch>
              <a:fillRect l="-1000" t="-1000" r="-1000" b="-1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2750D7D-A7E0-4581-994D-3643AD833E5A}"/>
              </a:ext>
            </a:extLst>
          </p:cNvPr>
          <p:cNvSpPr/>
          <p:nvPr/>
        </p:nvSpPr>
        <p:spPr>
          <a:xfrm>
            <a:off x="-186814" y="81399"/>
            <a:ext cx="12565626" cy="9895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400" dirty="0">
                <a:solidFill>
                  <a:schemeClr val="bg1"/>
                </a:solidFill>
                <a:latin typeface="a바른생각" panose="02020600000000000000" pitchFamily="18" charset="-127"/>
                <a:ea typeface="a바른생각" panose="02020600000000000000" pitchFamily="18" charset="-127"/>
              </a:rPr>
              <a:t>3. Necessary Technology</a:t>
            </a:r>
            <a:endParaRPr lang="ko-KR" altLang="en-US" sz="4400" dirty="0">
              <a:solidFill>
                <a:schemeClr val="bg1"/>
              </a:solidFill>
              <a:latin typeface="a바른생각" panose="02020600000000000000" pitchFamily="18" charset="-127"/>
              <a:ea typeface="a바른생각" panose="02020600000000000000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D1B62E2-0FA5-4499-8BD9-2F2B81534D8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 trans="14000"/>
                    </a14:imgEffect>
                    <a14:imgEffect>
                      <a14:colorTemperature colorTemp="6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538" y="1999898"/>
            <a:ext cx="3696929" cy="3696929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B53A3FB-BEE1-4893-AAED-4019E3CAEE31}"/>
              </a:ext>
            </a:extLst>
          </p:cNvPr>
          <p:cNvSpPr txBox="1"/>
          <p:nvPr/>
        </p:nvSpPr>
        <p:spPr>
          <a:xfrm>
            <a:off x="550603" y="2955807"/>
            <a:ext cx="369692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①</a:t>
            </a:r>
          </a:p>
          <a:p>
            <a:pPr algn="ctr"/>
            <a:r>
              <a:rPr lang="en-US" altLang="ko-KR" sz="2800" b="1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SNS </a:t>
            </a:r>
            <a:r>
              <a:rPr lang="ko-KR" altLang="en-US" sz="2800" b="1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형태를 가진 </a:t>
            </a:r>
            <a:endParaRPr lang="en-US" altLang="ko-KR" sz="2800" b="1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pPr algn="ctr"/>
            <a:r>
              <a:rPr lang="ko-KR" altLang="en-US" sz="2800" b="1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웹서버 구축</a:t>
            </a:r>
          </a:p>
          <a:p>
            <a:pPr algn="ctr"/>
            <a:r>
              <a:rPr lang="en-US" altLang="ko-KR" b="1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(</a:t>
            </a:r>
            <a:r>
              <a:rPr lang="ko-KR" altLang="en-US" b="1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회원가입</a:t>
            </a:r>
            <a:r>
              <a:rPr lang="en-US" altLang="ko-KR" b="1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, </a:t>
            </a:r>
            <a:r>
              <a:rPr lang="ko-KR" altLang="en-US" b="1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로그인</a:t>
            </a:r>
            <a:r>
              <a:rPr lang="en-US" altLang="ko-KR" b="1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, </a:t>
            </a:r>
            <a:r>
              <a:rPr lang="ko-KR" altLang="en-US" b="1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로그아웃</a:t>
            </a:r>
            <a:r>
              <a:rPr lang="en-US" altLang="ko-KR" b="1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,</a:t>
            </a:r>
          </a:p>
          <a:p>
            <a:pPr algn="ctr"/>
            <a:r>
              <a:rPr lang="ko-KR" altLang="en-US" b="1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사진 업로드 가능</a:t>
            </a:r>
            <a:r>
              <a:rPr lang="en-US" altLang="ko-KR" b="1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)</a:t>
            </a:r>
            <a:endParaRPr lang="ko-KR" altLang="en-US" b="1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748574D7-6A1F-4B59-91AD-96FB1C2EADE1}"/>
              </a:ext>
            </a:extLst>
          </p:cNvPr>
          <p:cNvGrpSpPr/>
          <p:nvPr/>
        </p:nvGrpSpPr>
        <p:grpSpPr>
          <a:xfrm>
            <a:off x="3823979" y="1999898"/>
            <a:ext cx="4544038" cy="3696929"/>
            <a:chOff x="-6818" y="1070901"/>
            <a:chExt cx="4544038" cy="3696929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19DA5E8C-821D-4016-AB3C-944B2223DB3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Photocopy trans="14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6737" y="1070901"/>
              <a:ext cx="3696929" cy="3696929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D023448-725F-4353-B442-B72A396CD687}"/>
                </a:ext>
              </a:extLst>
            </p:cNvPr>
            <p:cNvSpPr txBox="1"/>
            <p:nvPr/>
          </p:nvSpPr>
          <p:spPr>
            <a:xfrm>
              <a:off x="-6818" y="2044815"/>
              <a:ext cx="4544038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600" b="1" dirty="0">
                  <a:latin typeface="08서울남산체 EB" panose="02020603020101020101" pitchFamily="18" charset="-127"/>
                  <a:ea typeface="08서울남산체 EB" panose="02020603020101020101" pitchFamily="18" charset="-127"/>
                </a:rPr>
                <a:t>②</a:t>
              </a:r>
            </a:p>
            <a:p>
              <a:pPr algn="ctr"/>
              <a:r>
                <a:rPr lang="ko-KR" altLang="en-US" sz="2800" b="1" dirty="0">
                  <a:latin typeface="08서울남산체 EB" panose="02020603020101020101" pitchFamily="18" charset="-127"/>
                  <a:ea typeface="08서울남산체 EB" panose="02020603020101020101" pitchFamily="18" charset="-127"/>
                </a:rPr>
                <a:t>사용자 및 관리자 계정 </a:t>
              </a:r>
              <a:r>
                <a:rPr lang="en-US" altLang="ko-KR" sz="2800" b="1" dirty="0">
                  <a:latin typeface="08서울남산체 EB" panose="02020603020101020101" pitchFamily="18" charset="-127"/>
                  <a:ea typeface="08서울남산체 EB" panose="02020603020101020101" pitchFamily="18" charset="-127"/>
                </a:rPr>
                <a:t>DB</a:t>
              </a:r>
            </a:p>
            <a:p>
              <a:pPr algn="ctr"/>
              <a:r>
                <a:rPr lang="en-US" altLang="ko-KR" sz="2800" b="1" dirty="0">
                  <a:latin typeface="08서울남산체 EB" panose="02020603020101020101" pitchFamily="18" charset="-127"/>
                  <a:ea typeface="08서울남산체 EB" panose="02020603020101020101" pitchFamily="18" charset="-127"/>
                </a:rPr>
                <a:t>&amp;&amp; </a:t>
              </a:r>
            </a:p>
            <a:p>
              <a:pPr algn="ctr"/>
              <a:r>
                <a:rPr lang="ko-KR" altLang="en-US" sz="2800" b="1" dirty="0">
                  <a:latin typeface="08서울남산체 EB" panose="02020603020101020101" pitchFamily="18" charset="-127"/>
                  <a:ea typeface="08서울남산체 EB" panose="02020603020101020101" pitchFamily="18" charset="-127"/>
                </a:rPr>
                <a:t>업로드 된 이미지 </a:t>
              </a:r>
              <a:r>
                <a:rPr lang="en-US" altLang="ko-KR" sz="2800" b="1" dirty="0">
                  <a:latin typeface="08서울남산체 EB" panose="02020603020101020101" pitchFamily="18" charset="-127"/>
                  <a:ea typeface="08서울남산체 EB" panose="02020603020101020101" pitchFamily="18" charset="-127"/>
                </a:rPr>
                <a:t>DB</a:t>
              </a:r>
              <a:r>
                <a:rPr lang="ko-KR" altLang="en-US" sz="2800" b="1" dirty="0">
                  <a:latin typeface="08서울남산체 EB" panose="02020603020101020101" pitchFamily="18" charset="-127"/>
                  <a:ea typeface="08서울남산체 EB" panose="02020603020101020101" pitchFamily="18" charset="-127"/>
                </a:rPr>
                <a:t>구축</a:t>
              </a:r>
              <a:endParaRPr lang="ko-KR" altLang="en-US" b="1" dirty="0">
                <a:latin typeface="08서울남산체 EB" panose="02020603020101020101" pitchFamily="18" charset="-127"/>
                <a:ea typeface="08서울남산체 EB" panose="02020603020101020101" pitchFamily="18" charset="-127"/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896A259C-C555-4BEF-9BF6-7B47320B3585}"/>
              </a:ext>
            </a:extLst>
          </p:cNvPr>
          <p:cNvGrpSpPr/>
          <p:nvPr/>
        </p:nvGrpSpPr>
        <p:grpSpPr>
          <a:xfrm>
            <a:off x="8078333" y="1999899"/>
            <a:ext cx="3696932" cy="3696929"/>
            <a:chOff x="416734" y="1070901"/>
            <a:chExt cx="3696932" cy="3696929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062C8742-4606-47DD-B967-F4BECC7EE6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Photocopy trans="14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6737" y="1070901"/>
              <a:ext cx="3696929" cy="3696929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E4FDBED-DE88-47AD-8751-A36E019BFD2C}"/>
                </a:ext>
              </a:extLst>
            </p:cNvPr>
            <p:cNvSpPr txBox="1"/>
            <p:nvPr/>
          </p:nvSpPr>
          <p:spPr>
            <a:xfrm>
              <a:off x="416734" y="2026812"/>
              <a:ext cx="3696929" cy="15081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600" b="1" dirty="0">
                  <a:latin typeface="08서울남산체 EB" panose="02020603020101020101" pitchFamily="18" charset="-127"/>
                  <a:ea typeface="08서울남산체 EB" panose="02020603020101020101" pitchFamily="18" charset="-127"/>
                </a:rPr>
                <a:t>③</a:t>
              </a:r>
              <a:endParaRPr lang="en-US" altLang="ko-KR" sz="2800" b="1" dirty="0">
                <a:latin typeface="08서울남산체 EB" panose="02020603020101020101" pitchFamily="18" charset="-127"/>
                <a:ea typeface="08서울남산체 EB" panose="02020603020101020101" pitchFamily="18" charset="-127"/>
              </a:endParaRPr>
            </a:p>
            <a:p>
              <a:pPr algn="ctr"/>
              <a:r>
                <a:rPr lang="ko-KR" altLang="en-US" sz="2800" b="1" dirty="0" err="1">
                  <a:latin typeface="08서울남산체 EB" panose="02020603020101020101" pitchFamily="18" charset="-127"/>
                  <a:ea typeface="08서울남산체 EB" panose="02020603020101020101" pitchFamily="18" charset="-127"/>
                </a:rPr>
                <a:t>스테가노그래피</a:t>
              </a:r>
              <a:r>
                <a:rPr lang="ko-KR" altLang="en-US" sz="2800" b="1" dirty="0">
                  <a:latin typeface="08서울남산체 EB" panose="02020603020101020101" pitchFamily="18" charset="-127"/>
                  <a:ea typeface="08서울남산체 EB" panose="02020603020101020101" pitchFamily="18" charset="-127"/>
                </a:rPr>
                <a:t> </a:t>
              </a:r>
              <a:endParaRPr lang="en-US" altLang="ko-KR" sz="2800" b="1" dirty="0">
                <a:latin typeface="08서울남산체 EB" panose="02020603020101020101" pitchFamily="18" charset="-127"/>
                <a:ea typeface="08서울남산체 EB" panose="02020603020101020101" pitchFamily="18" charset="-127"/>
              </a:endParaRPr>
            </a:p>
            <a:p>
              <a:pPr algn="ctr"/>
              <a:r>
                <a:rPr lang="ko-KR" altLang="en-US" sz="2800" b="1" dirty="0">
                  <a:latin typeface="08서울남산체 EB" panose="02020603020101020101" pitchFamily="18" charset="-127"/>
                  <a:ea typeface="08서울남산체 EB" panose="02020603020101020101" pitchFamily="18" charset="-127"/>
                </a:rPr>
                <a:t>기술 삽입 및 복구</a:t>
              </a:r>
              <a:endParaRPr lang="ko-KR" altLang="en-US" b="1" dirty="0">
                <a:latin typeface="08서울남산체 EB" panose="02020603020101020101" pitchFamily="18" charset="-127"/>
                <a:ea typeface="08서울남산체 EB" panose="02020603020101020101" pitchFamily="18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A7DD621-22AF-4F97-A2A4-AD262191E455}"/>
              </a:ext>
            </a:extLst>
          </p:cNvPr>
          <p:cNvSpPr txBox="1"/>
          <p:nvPr/>
        </p:nvSpPr>
        <p:spPr>
          <a:xfrm>
            <a:off x="1556147" y="4930806"/>
            <a:ext cx="2042796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300" b="1" dirty="0">
                <a:solidFill>
                  <a:srgbClr val="C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Linux Ubuntu</a:t>
            </a:r>
            <a:endParaRPr lang="ko-KR" altLang="en-US" sz="2300" b="1" dirty="0">
              <a:solidFill>
                <a:srgbClr val="C00000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pic>
        <p:nvPicPr>
          <p:cNvPr id="13" name="그래픽 12" descr="갈매기형 화살표">
            <a:extLst>
              <a:ext uri="{FF2B5EF4-FFF2-40B4-BE49-F238E27FC236}">
                <a16:creationId xmlns:a16="http://schemas.microsoft.com/office/drawing/2014/main" id="{48568F62-F69E-4CBF-B649-66EA97A7252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0800000">
            <a:off x="1265036" y="4987563"/>
            <a:ext cx="341170" cy="341170"/>
          </a:xfrm>
          <a:prstGeom prst="rect">
            <a:avLst/>
          </a:prstGeom>
        </p:spPr>
      </p:pic>
      <p:pic>
        <p:nvPicPr>
          <p:cNvPr id="22" name="그래픽 21" descr="갈매기형 화살표">
            <a:extLst>
              <a:ext uri="{FF2B5EF4-FFF2-40B4-BE49-F238E27FC236}">
                <a16:creationId xmlns:a16="http://schemas.microsoft.com/office/drawing/2014/main" id="{1C619D43-589F-435A-A683-55DF1CD3AF7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0800000">
            <a:off x="4437371" y="4983547"/>
            <a:ext cx="341170" cy="34117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E8B912C-B45D-4F55-812A-18DDEF2D6DC0}"/>
              </a:ext>
            </a:extLst>
          </p:cNvPr>
          <p:cNvSpPr txBox="1"/>
          <p:nvPr/>
        </p:nvSpPr>
        <p:spPr>
          <a:xfrm>
            <a:off x="4738023" y="4915250"/>
            <a:ext cx="3696929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300" b="1" dirty="0">
                <a:solidFill>
                  <a:srgbClr val="C00000"/>
                </a:solidFill>
              </a:rPr>
              <a:t>MySQL phpMyAdmin</a:t>
            </a:r>
            <a:endParaRPr lang="ko-KR" altLang="en-US" sz="2300" b="1" dirty="0">
              <a:solidFill>
                <a:srgbClr val="C00000"/>
              </a:solidFill>
            </a:endParaRPr>
          </a:p>
        </p:txBody>
      </p:sp>
      <p:pic>
        <p:nvPicPr>
          <p:cNvPr id="23" name="그래픽 22" descr="갈매기형 화살표">
            <a:extLst>
              <a:ext uri="{FF2B5EF4-FFF2-40B4-BE49-F238E27FC236}">
                <a16:creationId xmlns:a16="http://schemas.microsoft.com/office/drawing/2014/main" id="{5672AE13-37E0-44C1-8EF2-940D2404CA0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0800000">
            <a:off x="8454604" y="4983548"/>
            <a:ext cx="341170" cy="34117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2BF978B6-DC5A-487F-BDDC-677175341794}"/>
              </a:ext>
            </a:extLst>
          </p:cNvPr>
          <p:cNvSpPr txBox="1"/>
          <p:nvPr/>
        </p:nvSpPr>
        <p:spPr>
          <a:xfrm>
            <a:off x="8786182" y="4914828"/>
            <a:ext cx="3696929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300" b="1" dirty="0">
                <a:solidFill>
                  <a:srgbClr val="C00000"/>
                </a:solidFill>
              </a:rPr>
              <a:t>Linux </a:t>
            </a:r>
            <a:r>
              <a:rPr lang="ko-KR" altLang="en-US" sz="2300" b="1" dirty="0">
                <a:solidFill>
                  <a:srgbClr val="C00000"/>
                </a:solidFill>
              </a:rPr>
              <a:t>내장 시스템</a:t>
            </a:r>
            <a:endParaRPr lang="en-US" altLang="ko-KR" sz="2300" b="1" dirty="0">
              <a:solidFill>
                <a:srgbClr val="C00000"/>
              </a:solidFill>
            </a:endParaRPr>
          </a:p>
          <a:p>
            <a:r>
              <a:rPr lang="ko-KR" altLang="en-US" sz="2300" b="1" dirty="0">
                <a:solidFill>
                  <a:srgbClr val="C00000"/>
                </a:solidFill>
              </a:rPr>
              <a:t>및 </a:t>
            </a:r>
            <a:r>
              <a:rPr lang="en-US" altLang="ko-KR" sz="2300" b="1" dirty="0">
                <a:solidFill>
                  <a:srgbClr val="C00000"/>
                </a:solidFill>
              </a:rPr>
              <a:t>php</a:t>
            </a:r>
            <a:r>
              <a:rPr lang="ko-KR" altLang="en-US" sz="2300" b="1" dirty="0">
                <a:solidFill>
                  <a:srgbClr val="C00000"/>
                </a:solidFill>
              </a:rPr>
              <a:t>함수 이용</a:t>
            </a:r>
          </a:p>
        </p:txBody>
      </p:sp>
    </p:spTree>
    <p:extLst>
      <p:ext uri="{BB962C8B-B14F-4D97-AF65-F5344CB8AC3E}">
        <p14:creationId xmlns:p14="http://schemas.microsoft.com/office/powerpoint/2010/main" val="895460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497"/>
    </mc:Choice>
    <mc:Fallback xmlns="">
      <p:transition spd="slow" advTm="65497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자유형 5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11830050 w 12192000"/>
              <a:gd name="connsiteY3" fmla="*/ 6858000 h 6858000"/>
              <a:gd name="connsiteX4" fmla="*/ 11830050 w 12192000"/>
              <a:gd name="connsiteY4" fmla="*/ 1462064 h 6858000"/>
              <a:gd name="connsiteX5" fmla="*/ 11510986 w 12192000"/>
              <a:gd name="connsiteY5" fmla="*/ 1143000 h 6858000"/>
              <a:gd name="connsiteX6" fmla="*/ 681014 w 12192000"/>
              <a:gd name="connsiteY6" fmla="*/ 1143000 h 6858000"/>
              <a:gd name="connsiteX7" fmla="*/ 361950 w 12192000"/>
              <a:gd name="connsiteY7" fmla="*/ 1462064 h 6858000"/>
              <a:gd name="connsiteX8" fmla="*/ 361950 w 12192000"/>
              <a:gd name="connsiteY8" fmla="*/ 6858000 h 6858000"/>
              <a:gd name="connsiteX9" fmla="*/ 0 w 12192000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830050" y="6858000"/>
                </a:lnTo>
                <a:lnTo>
                  <a:pt x="11830050" y="1462064"/>
                </a:lnTo>
                <a:cubicBezTo>
                  <a:pt x="11830050" y="1285850"/>
                  <a:pt x="11687200" y="1143000"/>
                  <a:pt x="11510986" y="1143000"/>
                </a:cubicBezTo>
                <a:lnTo>
                  <a:pt x="681014" y="1143000"/>
                </a:lnTo>
                <a:cubicBezTo>
                  <a:pt x="504800" y="1143000"/>
                  <a:pt x="361950" y="1285850"/>
                  <a:pt x="361950" y="1462064"/>
                </a:cubicBezTo>
                <a:lnTo>
                  <a:pt x="361950" y="6858000"/>
                </a:lnTo>
                <a:lnTo>
                  <a:pt x="0" y="6858000"/>
                </a:lnTo>
                <a:close/>
              </a:path>
            </a:pathLst>
          </a:custGeom>
          <a:blipFill dpi="0" rotWithShape="1">
            <a:blip r:embed="rId2"/>
            <a:srcRect/>
            <a:stretch>
              <a:fillRect l="-1000" t="-1000" r="-1000" b="-1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2750D7D-A7E0-4581-994D-3643AD833E5A}"/>
              </a:ext>
            </a:extLst>
          </p:cNvPr>
          <p:cNvSpPr/>
          <p:nvPr/>
        </p:nvSpPr>
        <p:spPr>
          <a:xfrm>
            <a:off x="-186814" y="81399"/>
            <a:ext cx="12565626" cy="9895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400" dirty="0">
                <a:solidFill>
                  <a:schemeClr val="bg1"/>
                </a:solidFill>
                <a:latin typeface="a바른생각" panose="02020600000000000000" pitchFamily="18" charset="-127"/>
                <a:ea typeface="a바른생각" panose="02020600000000000000" pitchFamily="18" charset="-127"/>
              </a:rPr>
              <a:t>4. Performance</a:t>
            </a:r>
            <a:endParaRPr lang="ko-KR" altLang="en-US" sz="4400" dirty="0">
              <a:solidFill>
                <a:schemeClr val="bg1"/>
              </a:solidFill>
              <a:latin typeface="a바른생각" panose="02020600000000000000" pitchFamily="18" charset="-127"/>
              <a:ea typeface="a바른생각" panose="02020600000000000000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2CD9497-0054-4B8E-AFDD-41F43A3B0C23}"/>
              </a:ext>
            </a:extLst>
          </p:cNvPr>
          <p:cNvSpPr txBox="1"/>
          <p:nvPr/>
        </p:nvSpPr>
        <p:spPr>
          <a:xfrm>
            <a:off x="560102" y="1622937"/>
            <a:ext cx="5528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  <a:cs typeface="함초롬돋움" panose="020B0604000101010101" pitchFamily="50" charset="-127"/>
              </a:rPr>
              <a:t>▪ 첫 메인 화면 </a:t>
            </a:r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  <a:cs typeface="함초롬돋움" panose="020B0604000101010101" pitchFamily="50" charset="-127"/>
              </a:rPr>
              <a:t>(</a:t>
            </a:r>
            <a:r>
              <a: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  <a:cs typeface="함초롬돋움" panose="020B0604000101010101" pitchFamily="50" charset="-127"/>
              </a:rPr>
              <a:t>회원 로그인 페이지 </a:t>
            </a:r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  <a:cs typeface="함초롬돋움" panose="020B0604000101010101" pitchFamily="50" charset="-127"/>
              </a:rPr>
              <a:t>, index.html)</a:t>
            </a:r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E2F2EF-2EB3-4E67-B0C6-592D5CE3B2A6}"/>
              </a:ext>
            </a:extLst>
          </p:cNvPr>
          <p:cNvSpPr txBox="1"/>
          <p:nvPr/>
        </p:nvSpPr>
        <p:spPr>
          <a:xfrm>
            <a:off x="6067900" y="1992269"/>
            <a:ext cx="5168766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en-US" altLang="ko-KR" sz="1700" b="1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&lt;index.html </a:t>
            </a:r>
            <a:r>
              <a:rPr lang="ko-KR" altLang="ko-KR" sz="1700" b="1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코드 부분 삽입</a:t>
            </a:r>
            <a:r>
              <a:rPr lang="en-US" altLang="ko-KR" sz="1700" b="1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&gt;</a:t>
            </a:r>
          </a:p>
          <a:p>
            <a:pPr latinLnBrk="0"/>
            <a:endParaRPr lang="ko-KR" altLang="ko-KR" sz="17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pPr latinLnBrk="0"/>
            <a:r>
              <a:rPr lang="en-US" altLang="ko-KR" sz="1700" dirty="0">
                <a:solidFill>
                  <a:srgbClr val="C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//get</a:t>
            </a:r>
            <a:r>
              <a:rPr lang="ko-KR" altLang="ko-KR" sz="1700" dirty="0">
                <a:solidFill>
                  <a:srgbClr val="C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으로</a:t>
            </a:r>
            <a:r>
              <a:rPr lang="en-US" altLang="ko-KR" sz="1700" dirty="0">
                <a:solidFill>
                  <a:srgbClr val="C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id, pw</a:t>
            </a:r>
            <a:r>
              <a:rPr lang="ko-KR" altLang="ko-KR" sz="1700" dirty="0">
                <a:solidFill>
                  <a:srgbClr val="C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입력 받아</a:t>
            </a:r>
            <a:r>
              <a:rPr lang="en-US" altLang="ko-KR" sz="1700" dirty="0">
                <a:solidFill>
                  <a:srgbClr val="C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</a:t>
            </a:r>
            <a:r>
              <a:rPr lang="en-US" altLang="ko-KR" sz="1700" dirty="0" err="1">
                <a:solidFill>
                  <a:srgbClr val="C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login_action.php</a:t>
            </a:r>
            <a:r>
              <a:rPr lang="ko-KR" altLang="ko-KR" sz="1700" dirty="0">
                <a:solidFill>
                  <a:srgbClr val="C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로 넘김</a:t>
            </a:r>
            <a:r>
              <a:rPr lang="en-US" altLang="ko-KR" sz="1700" dirty="0">
                <a:solidFill>
                  <a:srgbClr val="C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 </a:t>
            </a:r>
            <a:r>
              <a:rPr lang="en-US" altLang="ko-KR" sz="17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   </a:t>
            </a:r>
            <a:endParaRPr lang="ko-KR" altLang="ko-KR" sz="17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pPr latinLnBrk="0"/>
            <a:r>
              <a:rPr lang="en-US" altLang="ko-KR" sz="17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   &lt;form method='get' action='</a:t>
            </a:r>
            <a:r>
              <a:rPr lang="en-US" altLang="ko-KR" sz="1700" dirty="0" err="1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login_action.php</a:t>
            </a:r>
            <a:r>
              <a:rPr lang="en-US" altLang="ko-KR" sz="17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'&gt;</a:t>
            </a:r>
            <a:endParaRPr lang="ko-KR" altLang="ko-KR" sz="17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pPr latinLnBrk="0"/>
            <a:r>
              <a:rPr lang="en-US" altLang="ko-KR" sz="17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   &lt;p&gt;ID:  &lt;input name="id" type="text"&gt;&lt;/p&gt;</a:t>
            </a:r>
            <a:endParaRPr lang="ko-KR" altLang="ko-KR" sz="17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pPr latinLnBrk="0"/>
            <a:r>
              <a:rPr lang="en-US" altLang="ko-KR" sz="17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   &lt;p&gt;PW:  &lt;input name="pw" type="password"&gt;&lt;/p&gt;</a:t>
            </a:r>
            <a:endParaRPr lang="ko-KR" altLang="ko-KR" sz="17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pPr latinLnBrk="0"/>
            <a:r>
              <a:rPr lang="en-US" altLang="ko-KR" sz="17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   &lt;input type="submit" value="login"&gt;</a:t>
            </a:r>
            <a:endParaRPr lang="ko-KR" altLang="ko-KR" sz="17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pPr latinLnBrk="0"/>
            <a:r>
              <a:rPr lang="en-US" altLang="ko-KR" sz="17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   &lt;/form&gt;</a:t>
            </a:r>
            <a:endParaRPr lang="ko-KR" altLang="ko-KR" sz="17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pPr latinLnBrk="0"/>
            <a:r>
              <a:rPr lang="en-US" altLang="ko-KR" sz="17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   &lt;</a:t>
            </a:r>
            <a:r>
              <a:rPr lang="en-US" altLang="ko-KR" sz="1700" dirty="0" err="1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br</a:t>
            </a:r>
            <a:r>
              <a:rPr lang="en-US" altLang="ko-KR" sz="17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/&gt;</a:t>
            </a:r>
            <a:endParaRPr lang="ko-KR" altLang="ko-KR" sz="17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pPr latinLnBrk="0"/>
            <a:r>
              <a:rPr lang="en-US" altLang="ko-KR" sz="17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   &lt;button id="join" onclick="</a:t>
            </a:r>
            <a:r>
              <a:rPr lang="en-US" altLang="ko-KR" sz="1700" dirty="0" err="1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location.href</a:t>
            </a:r>
            <a:r>
              <a:rPr lang="en-US" altLang="ko-KR" sz="17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='./</a:t>
            </a:r>
            <a:r>
              <a:rPr lang="en-US" altLang="ko-KR" sz="1700" dirty="0" err="1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join.php</a:t>
            </a:r>
            <a:r>
              <a:rPr lang="en-US" altLang="ko-KR" sz="17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'"&gt;JOIN&lt;/button&gt; </a:t>
            </a:r>
            <a:r>
              <a:rPr lang="en-US" altLang="ko-KR" sz="1700" dirty="0">
                <a:solidFill>
                  <a:srgbClr val="C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//</a:t>
            </a:r>
            <a:r>
              <a:rPr lang="ko-KR" altLang="ko-KR" sz="1700" dirty="0">
                <a:solidFill>
                  <a:srgbClr val="C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회원가입 페이지로 이동</a:t>
            </a:r>
          </a:p>
          <a:p>
            <a:pPr latinLnBrk="0"/>
            <a:r>
              <a:rPr lang="en-US" altLang="ko-KR" sz="17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&lt;</a:t>
            </a:r>
            <a:r>
              <a:rPr lang="en-US" altLang="ko-KR" sz="1700" dirty="0" err="1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br</a:t>
            </a:r>
            <a:r>
              <a:rPr lang="en-US" altLang="ko-KR" sz="17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/&gt;</a:t>
            </a:r>
            <a:endParaRPr lang="ko-KR" altLang="ko-KR" sz="17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pPr latinLnBrk="0"/>
            <a:r>
              <a:rPr lang="en-US" altLang="ko-KR" sz="17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   &lt;button id="admin" onclick="</a:t>
            </a:r>
            <a:r>
              <a:rPr lang="en-US" altLang="ko-KR" sz="1700" dirty="0" err="1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location.href</a:t>
            </a:r>
            <a:r>
              <a:rPr lang="en-US" altLang="ko-KR" sz="17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='./</a:t>
            </a:r>
            <a:r>
              <a:rPr lang="en-US" altLang="ko-KR" sz="1700" dirty="0" err="1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admin_login.php</a:t>
            </a:r>
            <a:r>
              <a:rPr lang="en-US" altLang="ko-KR" sz="17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'"&gt;Are You Admin?&lt;/button&gt; </a:t>
            </a:r>
            <a:r>
              <a:rPr lang="en-US" altLang="ko-KR" sz="1700" dirty="0">
                <a:solidFill>
                  <a:srgbClr val="C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// </a:t>
            </a:r>
            <a:r>
              <a:rPr lang="ko-KR" altLang="ko-KR" sz="1700" dirty="0">
                <a:solidFill>
                  <a:srgbClr val="C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관리자 페이지로 이동</a:t>
            </a:r>
          </a:p>
          <a:p>
            <a:endParaRPr lang="ko-KR" altLang="en-US" sz="17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C17006F-9568-4967-8CE0-E817F974CD35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320" y="2408170"/>
            <a:ext cx="5168766" cy="3703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367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497"/>
    </mc:Choice>
    <mc:Fallback xmlns="">
      <p:transition spd="slow" advTm="65497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자유형 5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11830050 w 12192000"/>
              <a:gd name="connsiteY3" fmla="*/ 6858000 h 6858000"/>
              <a:gd name="connsiteX4" fmla="*/ 11830050 w 12192000"/>
              <a:gd name="connsiteY4" fmla="*/ 1462064 h 6858000"/>
              <a:gd name="connsiteX5" fmla="*/ 11510986 w 12192000"/>
              <a:gd name="connsiteY5" fmla="*/ 1143000 h 6858000"/>
              <a:gd name="connsiteX6" fmla="*/ 681014 w 12192000"/>
              <a:gd name="connsiteY6" fmla="*/ 1143000 h 6858000"/>
              <a:gd name="connsiteX7" fmla="*/ 361950 w 12192000"/>
              <a:gd name="connsiteY7" fmla="*/ 1462064 h 6858000"/>
              <a:gd name="connsiteX8" fmla="*/ 361950 w 12192000"/>
              <a:gd name="connsiteY8" fmla="*/ 6858000 h 6858000"/>
              <a:gd name="connsiteX9" fmla="*/ 0 w 12192000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830050" y="6858000"/>
                </a:lnTo>
                <a:lnTo>
                  <a:pt x="11830050" y="1462064"/>
                </a:lnTo>
                <a:cubicBezTo>
                  <a:pt x="11830050" y="1285850"/>
                  <a:pt x="11687200" y="1143000"/>
                  <a:pt x="11510986" y="1143000"/>
                </a:cubicBezTo>
                <a:lnTo>
                  <a:pt x="681014" y="1143000"/>
                </a:lnTo>
                <a:cubicBezTo>
                  <a:pt x="504800" y="1143000"/>
                  <a:pt x="361950" y="1285850"/>
                  <a:pt x="361950" y="1462064"/>
                </a:cubicBezTo>
                <a:lnTo>
                  <a:pt x="361950" y="6858000"/>
                </a:lnTo>
                <a:lnTo>
                  <a:pt x="0" y="6858000"/>
                </a:lnTo>
                <a:close/>
              </a:path>
            </a:pathLst>
          </a:custGeom>
          <a:blipFill dpi="0" rotWithShape="1">
            <a:blip r:embed="rId2"/>
            <a:srcRect/>
            <a:stretch>
              <a:fillRect l="-1000" t="-1000" r="-1000" b="-1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2750D7D-A7E0-4581-994D-3643AD833E5A}"/>
              </a:ext>
            </a:extLst>
          </p:cNvPr>
          <p:cNvSpPr/>
          <p:nvPr/>
        </p:nvSpPr>
        <p:spPr>
          <a:xfrm>
            <a:off x="-186814" y="81399"/>
            <a:ext cx="12565626" cy="9895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400" dirty="0">
                <a:solidFill>
                  <a:schemeClr val="bg1"/>
                </a:solidFill>
                <a:latin typeface="a바른생각" panose="02020600000000000000" pitchFamily="18" charset="-127"/>
                <a:ea typeface="a바른생각" panose="02020600000000000000" pitchFamily="18" charset="-127"/>
              </a:rPr>
              <a:t>4. Performance</a:t>
            </a:r>
            <a:endParaRPr lang="ko-KR" altLang="en-US" sz="4400" dirty="0">
              <a:solidFill>
                <a:schemeClr val="bg1"/>
              </a:solidFill>
              <a:latin typeface="a바른생각" panose="02020600000000000000" pitchFamily="18" charset="-127"/>
              <a:ea typeface="a바른생각" panose="02020600000000000000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4B327F-9D49-4009-A834-5F4416799895}"/>
              </a:ext>
            </a:extLst>
          </p:cNvPr>
          <p:cNvSpPr txBox="1"/>
          <p:nvPr/>
        </p:nvSpPr>
        <p:spPr>
          <a:xfrm>
            <a:off x="560101" y="1613312"/>
            <a:ext cx="57071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  <a:cs typeface="함초롬돋움" panose="020B0604000101010101" pitchFamily="50" charset="-127"/>
              </a:rPr>
              <a:t>▪ </a:t>
            </a:r>
            <a:r>
              <a:rPr lang="ko-KR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메인 페이지의 </a:t>
            </a:r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JOIN </a:t>
            </a:r>
            <a:r>
              <a:rPr lang="ko-KR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버튼을 누르면 회원가입페이지로 이동</a:t>
            </a:r>
            <a:r>
              <a: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  <a:cs typeface="함초롬돋움" panose="020B0604000101010101" pitchFamily="50" charset="-127"/>
              </a:rPr>
              <a:t> </a:t>
            </a:r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  <a:cs typeface="함초롬돋움" panose="020B0604000101010101" pitchFamily="50" charset="-127"/>
              </a:rPr>
              <a:t>(</a:t>
            </a:r>
            <a:r>
              <a:rPr lang="en-US" altLang="ko-KR" dirty="0" err="1">
                <a:latin typeface="08서울남산체 EB" panose="02020603020101020101" pitchFamily="18" charset="-127"/>
                <a:ea typeface="08서울남산체 EB" panose="02020603020101020101" pitchFamily="18" charset="-127"/>
                <a:cs typeface="함초롬돋움" panose="020B0604000101010101" pitchFamily="50" charset="-127"/>
              </a:rPr>
              <a:t>join.php</a:t>
            </a:r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  <a:cs typeface="함초롬돋움" panose="020B0604000101010101" pitchFamily="50" charset="-127"/>
              </a:rPr>
              <a:t>)</a:t>
            </a:r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33D3CC-D46A-428A-8577-245C96EAA32D}"/>
              </a:ext>
            </a:extLst>
          </p:cNvPr>
          <p:cNvSpPr txBox="1"/>
          <p:nvPr/>
        </p:nvSpPr>
        <p:spPr>
          <a:xfrm>
            <a:off x="6314173" y="2232898"/>
            <a:ext cx="5168766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en-US" altLang="ko-KR" b="1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&lt;</a:t>
            </a:r>
            <a:r>
              <a:rPr lang="en-US" altLang="ko-KR" b="1" dirty="0" err="1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join.php</a:t>
            </a:r>
            <a:r>
              <a:rPr lang="en-US" altLang="ko-KR" b="1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</a:t>
            </a:r>
            <a:r>
              <a:rPr lang="ko-KR" altLang="ko-KR" b="1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코드 부분 삽입</a:t>
            </a:r>
            <a:r>
              <a:rPr lang="en-US" altLang="ko-KR" b="1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&gt;</a:t>
            </a:r>
          </a:p>
          <a:p>
            <a:pPr latinLnBrk="0"/>
            <a:endParaRPr lang="ko-KR" altLang="ko-KR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pPr latinLnBrk="0"/>
            <a:r>
              <a:rPr lang="en-US" altLang="ko-KR" dirty="0">
                <a:solidFill>
                  <a:srgbClr val="C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//post</a:t>
            </a:r>
            <a:r>
              <a:rPr lang="ko-KR" altLang="ko-KR" dirty="0">
                <a:solidFill>
                  <a:srgbClr val="C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형식으로 입력 후 값을</a:t>
            </a:r>
            <a:r>
              <a:rPr lang="en-US" altLang="ko-KR" dirty="0">
                <a:solidFill>
                  <a:srgbClr val="C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</a:t>
            </a:r>
            <a:r>
              <a:rPr lang="en-US" altLang="ko-KR" dirty="0" err="1">
                <a:solidFill>
                  <a:srgbClr val="C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join_action.php</a:t>
            </a:r>
            <a:r>
              <a:rPr lang="ko-KR" altLang="ko-KR" dirty="0">
                <a:solidFill>
                  <a:srgbClr val="C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로 넘겨줌</a:t>
            </a:r>
          </a:p>
          <a:p>
            <a:pPr latinLnBrk="0"/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&lt;form method='post' action='</a:t>
            </a:r>
            <a:r>
              <a:rPr lang="en-US" altLang="ko-KR" dirty="0" err="1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join_action.php</a:t>
            </a:r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'&gt;</a:t>
            </a:r>
            <a:endParaRPr lang="ko-KR" altLang="ko-KR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pPr latinLnBrk="0"/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&lt;p&gt;Name: &lt;input type="text" name="name"&gt;&lt;/p&gt;</a:t>
            </a:r>
            <a:endParaRPr lang="ko-KR" altLang="ko-KR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pPr latinLnBrk="0"/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&lt;p&gt;ID: &lt;input type="text" name="id"&gt;&lt;/p&gt;</a:t>
            </a:r>
            <a:endParaRPr lang="ko-KR" altLang="ko-KR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pPr latinLnBrk="0"/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&lt;p&gt;PW: &lt;input type="password" name="pw"&gt;&lt;/p&gt;</a:t>
            </a:r>
            <a:endParaRPr lang="ko-KR" altLang="ko-KR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pPr latinLnBrk="0"/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&lt;p&gt;Email: &lt;input type="email" name="email"&gt;&lt;/p&gt;</a:t>
            </a:r>
            <a:endParaRPr lang="ko-KR" altLang="ko-KR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pPr latinLnBrk="0"/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&lt;input type="submit" value="Join"&gt;</a:t>
            </a:r>
            <a:endParaRPr lang="ko-KR" altLang="ko-KR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pPr latinLnBrk="0"/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&lt;/form&gt;</a:t>
            </a:r>
            <a:endParaRPr lang="ko-KR" altLang="ko-KR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endParaRPr lang="ko-KR" altLang="en-US" sz="14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CEB1A1A-B834-4A1D-9930-E06D53A1B43A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351" y="2442411"/>
            <a:ext cx="5168766" cy="3645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722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497"/>
    </mc:Choice>
    <mc:Fallback xmlns="">
      <p:transition spd="slow" advTm="65497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자유형 5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11830050 w 12192000"/>
              <a:gd name="connsiteY3" fmla="*/ 6858000 h 6858000"/>
              <a:gd name="connsiteX4" fmla="*/ 11830050 w 12192000"/>
              <a:gd name="connsiteY4" fmla="*/ 1462064 h 6858000"/>
              <a:gd name="connsiteX5" fmla="*/ 11510986 w 12192000"/>
              <a:gd name="connsiteY5" fmla="*/ 1143000 h 6858000"/>
              <a:gd name="connsiteX6" fmla="*/ 681014 w 12192000"/>
              <a:gd name="connsiteY6" fmla="*/ 1143000 h 6858000"/>
              <a:gd name="connsiteX7" fmla="*/ 361950 w 12192000"/>
              <a:gd name="connsiteY7" fmla="*/ 1462064 h 6858000"/>
              <a:gd name="connsiteX8" fmla="*/ 361950 w 12192000"/>
              <a:gd name="connsiteY8" fmla="*/ 6858000 h 6858000"/>
              <a:gd name="connsiteX9" fmla="*/ 0 w 12192000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830050" y="6858000"/>
                </a:lnTo>
                <a:lnTo>
                  <a:pt x="11830050" y="1462064"/>
                </a:lnTo>
                <a:cubicBezTo>
                  <a:pt x="11830050" y="1285850"/>
                  <a:pt x="11687200" y="1143000"/>
                  <a:pt x="11510986" y="1143000"/>
                </a:cubicBezTo>
                <a:lnTo>
                  <a:pt x="681014" y="1143000"/>
                </a:lnTo>
                <a:cubicBezTo>
                  <a:pt x="504800" y="1143000"/>
                  <a:pt x="361950" y="1285850"/>
                  <a:pt x="361950" y="1462064"/>
                </a:cubicBezTo>
                <a:lnTo>
                  <a:pt x="361950" y="6858000"/>
                </a:lnTo>
                <a:lnTo>
                  <a:pt x="0" y="6858000"/>
                </a:lnTo>
                <a:close/>
              </a:path>
            </a:pathLst>
          </a:custGeom>
          <a:blipFill dpi="0" rotWithShape="1">
            <a:blip r:embed="rId2"/>
            <a:srcRect/>
            <a:stretch>
              <a:fillRect l="-1000" t="-1000" r="-1000" b="-1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2750D7D-A7E0-4581-994D-3643AD833E5A}"/>
              </a:ext>
            </a:extLst>
          </p:cNvPr>
          <p:cNvSpPr/>
          <p:nvPr/>
        </p:nvSpPr>
        <p:spPr>
          <a:xfrm>
            <a:off x="-186814" y="81399"/>
            <a:ext cx="12565626" cy="9895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400" dirty="0">
                <a:solidFill>
                  <a:schemeClr val="bg1"/>
                </a:solidFill>
                <a:latin typeface="a바른생각" panose="02020600000000000000" pitchFamily="18" charset="-127"/>
                <a:ea typeface="a바른생각" panose="02020600000000000000" pitchFamily="18" charset="-127"/>
              </a:rPr>
              <a:t>4. Performance</a:t>
            </a:r>
            <a:endParaRPr lang="ko-KR" altLang="en-US" sz="4400" dirty="0">
              <a:solidFill>
                <a:schemeClr val="bg1"/>
              </a:solidFill>
              <a:latin typeface="a바른생각" panose="02020600000000000000" pitchFamily="18" charset="-127"/>
              <a:ea typeface="a바른생각" panose="02020600000000000000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FBE294-6258-4F6C-A2E4-47F8A1289F83}"/>
              </a:ext>
            </a:extLst>
          </p:cNvPr>
          <p:cNvSpPr txBox="1"/>
          <p:nvPr/>
        </p:nvSpPr>
        <p:spPr>
          <a:xfrm>
            <a:off x="560102" y="1613312"/>
            <a:ext cx="5528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  <a:cs typeface="함초롬돋움" panose="020B0604000101010101" pitchFamily="50" charset="-127"/>
              </a:rPr>
              <a:t>▪ 회원가입</a:t>
            </a:r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  <a:cs typeface="함초롬돋움" panose="020B0604000101010101" pitchFamily="50" charset="-127"/>
              </a:rPr>
              <a:t>(</a:t>
            </a:r>
            <a:r>
              <a:rPr lang="en-US" altLang="ko-KR" dirty="0" err="1">
                <a:latin typeface="08서울남산체 EB" panose="02020603020101020101" pitchFamily="18" charset="-127"/>
                <a:ea typeface="08서울남산체 EB" panose="02020603020101020101" pitchFamily="18" charset="-127"/>
                <a:cs typeface="함초롬돋움" panose="020B0604000101010101" pitchFamily="50" charset="-127"/>
              </a:rPr>
              <a:t>join_action.php</a:t>
            </a:r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  <a:cs typeface="함초롬돋움" panose="020B0604000101010101" pitchFamily="50" charset="-127"/>
              </a:rPr>
              <a:t>)</a:t>
            </a:r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025082-E96E-46E6-8A84-430AFFB7282C}"/>
              </a:ext>
            </a:extLst>
          </p:cNvPr>
          <p:cNvSpPr txBox="1"/>
          <p:nvPr/>
        </p:nvSpPr>
        <p:spPr>
          <a:xfrm>
            <a:off x="616002" y="2130158"/>
            <a:ext cx="516876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&lt;</a:t>
            </a:r>
            <a:r>
              <a:rPr lang="en-US" altLang="ko-KR" dirty="0" err="1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join_action.php</a:t>
            </a:r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</a:t>
            </a:r>
            <a:r>
              <a:rPr lang="ko-KR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코드 부분 삽입</a:t>
            </a:r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&gt;</a:t>
            </a:r>
          </a:p>
          <a:p>
            <a:pPr latinLnBrk="0"/>
            <a:endParaRPr lang="ko-KR" altLang="ko-KR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pPr latinLnBrk="0"/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$connect = </a:t>
            </a:r>
            <a:r>
              <a:rPr lang="en-US" altLang="ko-KR" dirty="0" err="1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mysqli_connect</a:t>
            </a:r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('localhost','superuser','0000','users') or die("fail");</a:t>
            </a:r>
            <a:endParaRPr lang="ko-KR" altLang="ko-KR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pPr latinLnBrk="0"/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 </a:t>
            </a:r>
            <a:endParaRPr lang="ko-KR" altLang="ko-KR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pPr latinLnBrk="0"/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$name=$_POST[name];</a:t>
            </a:r>
            <a:endParaRPr lang="ko-KR" altLang="ko-KR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pPr latinLnBrk="0"/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$id=$_POST[id];</a:t>
            </a:r>
            <a:endParaRPr lang="ko-KR" altLang="ko-KR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pPr latinLnBrk="0"/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$pw=$_POST[pw];</a:t>
            </a:r>
            <a:endParaRPr lang="ko-KR" altLang="ko-KR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pPr latinLnBrk="0"/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$email=$_POST[email];</a:t>
            </a:r>
            <a:endParaRPr lang="ko-KR" altLang="ko-KR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pPr latinLnBrk="0"/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 </a:t>
            </a:r>
            <a:endParaRPr lang="ko-KR" altLang="ko-KR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pPr latinLnBrk="0"/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$query = "insert into members (name, id, pw, email) values ('$name', '$id', '$pw', '$email')"; </a:t>
            </a:r>
            <a:r>
              <a:rPr lang="en-US" altLang="ko-KR" dirty="0">
                <a:solidFill>
                  <a:srgbClr val="C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//post</a:t>
            </a:r>
            <a:r>
              <a:rPr lang="ko-KR" altLang="ko-KR" dirty="0">
                <a:solidFill>
                  <a:srgbClr val="C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형식으로 </a:t>
            </a:r>
            <a:r>
              <a:rPr lang="ko-KR" altLang="ko-KR" dirty="0" err="1">
                <a:solidFill>
                  <a:srgbClr val="C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입력받은</a:t>
            </a:r>
            <a:r>
              <a:rPr lang="ko-KR" altLang="ko-KR" dirty="0">
                <a:solidFill>
                  <a:srgbClr val="C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값</a:t>
            </a:r>
            <a:r>
              <a:rPr lang="en-US" altLang="ko-KR" dirty="0">
                <a:solidFill>
                  <a:srgbClr val="C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insert</a:t>
            </a:r>
            <a:endParaRPr lang="ko-KR" altLang="ko-KR" dirty="0">
              <a:solidFill>
                <a:srgbClr val="C00000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pPr latinLnBrk="0"/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$result = $connect-&gt;query($query);?&gt;</a:t>
            </a:r>
            <a:endParaRPr lang="ko-KR" altLang="ko-KR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pPr latinLnBrk="0"/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 </a:t>
            </a:r>
            <a:endParaRPr lang="ko-KR" altLang="ko-KR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07BE85-9423-4E2E-8BA3-5F841A70732E}"/>
              </a:ext>
            </a:extLst>
          </p:cNvPr>
          <p:cNvSpPr txBox="1"/>
          <p:nvPr/>
        </p:nvSpPr>
        <p:spPr>
          <a:xfrm>
            <a:off x="6266046" y="2130158"/>
            <a:ext cx="441799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&lt;?php</a:t>
            </a:r>
            <a:endParaRPr lang="ko-KR" altLang="ko-KR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pPr latinLnBrk="0"/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if($result) { </a:t>
            </a:r>
            <a:r>
              <a:rPr lang="en-US" altLang="ko-KR" dirty="0">
                <a:solidFill>
                  <a:srgbClr val="C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// </a:t>
            </a:r>
            <a:r>
              <a:rPr lang="en-US" altLang="ko-KR" dirty="0" err="1">
                <a:solidFill>
                  <a:srgbClr val="C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db</a:t>
            </a:r>
            <a:r>
              <a:rPr lang="ko-KR" altLang="ko-KR" dirty="0">
                <a:solidFill>
                  <a:srgbClr val="C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에 회원정보 입력 성공 시 </a:t>
            </a:r>
          </a:p>
          <a:p>
            <a:pPr latinLnBrk="0"/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?&gt;    &lt;script&gt;</a:t>
            </a:r>
            <a:endParaRPr lang="ko-KR" altLang="ko-KR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pPr latinLnBrk="0"/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alert('Welcome your join!');</a:t>
            </a:r>
            <a:endParaRPr lang="ko-KR" altLang="ko-KR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pPr latinLnBrk="0"/>
            <a:r>
              <a:rPr lang="en-US" altLang="ko-KR" dirty="0" err="1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location.replace</a:t>
            </a:r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("./index.html");</a:t>
            </a:r>
            <a:endParaRPr lang="ko-KR" altLang="ko-KR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pPr latinLnBrk="0"/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&lt;/script&gt;</a:t>
            </a:r>
            <a:endParaRPr lang="ko-KR" altLang="ko-KR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75997397-594B-45DE-95E5-1519D5BB9DB1}"/>
              </a:ext>
            </a:extLst>
          </p:cNvPr>
          <p:cNvCxnSpPr/>
          <p:nvPr/>
        </p:nvCxnSpPr>
        <p:spPr>
          <a:xfrm>
            <a:off x="6065984" y="1332961"/>
            <a:ext cx="0" cy="544364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3065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497"/>
    </mc:Choice>
    <mc:Fallback xmlns="">
      <p:transition spd="slow" advTm="65497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자유형 5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11830050 w 12192000"/>
              <a:gd name="connsiteY3" fmla="*/ 6858000 h 6858000"/>
              <a:gd name="connsiteX4" fmla="*/ 11830050 w 12192000"/>
              <a:gd name="connsiteY4" fmla="*/ 1462064 h 6858000"/>
              <a:gd name="connsiteX5" fmla="*/ 11510986 w 12192000"/>
              <a:gd name="connsiteY5" fmla="*/ 1143000 h 6858000"/>
              <a:gd name="connsiteX6" fmla="*/ 681014 w 12192000"/>
              <a:gd name="connsiteY6" fmla="*/ 1143000 h 6858000"/>
              <a:gd name="connsiteX7" fmla="*/ 361950 w 12192000"/>
              <a:gd name="connsiteY7" fmla="*/ 1462064 h 6858000"/>
              <a:gd name="connsiteX8" fmla="*/ 361950 w 12192000"/>
              <a:gd name="connsiteY8" fmla="*/ 6858000 h 6858000"/>
              <a:gd name="connsiteX9" fmla="*/ 0 w 12192000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830050" y="6858000"/>
                </a:lnTo>
                <a:lnTo>
                  <a:pt x="11830050" y="1462064"/>
                </a:lnTo>
                <a:cubicBezTo>
                  <a:pt x="11830050" y="1285850"/>
                  <a:pt x="11687200" y="1143000"/>
                  <a:pt x="11510986" y="1143000"/>
                </a:cubicBezTo>
                <a:lnTo>
                  <a:pt x="681014" y="1143000"/>
                </a:lnTo>
                <a:cubicBezTo>
                  <a:pt x="504800" y="1143000"/>
                  <a:pt x="361950" y="1285850"/>
                  <a:pt x="361950" y="1462064"/>
                </a:cubicBezTo>
                <a:lnTo>
                  <a:pt x="361950" y="6858000"/>
                </a:lnTo>
                <a:lnTo>
                  <a:pt x="0" y="6858000"/>
                </a:lnTo>
                <a:close/>
              </a:path>
            </a:pathLst>
          </a:custGeom>
          <a:blipFill dpi="0" rotWithShape="1">
            <a:blip r:embed="rId2"/>
            <a:srcRect/>
            <a:stretch>
              <a:fillRect l="-1000" t="-1000" r="-1000" b="-1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2750D7D-A7E0-4581-994D-3643AD833E5A}"/>
              </a:ext>
            </a:extLst>
          </p:cNvPr>
          <p:cNvSpPr/>
          <p:nvPr/>
        </p:nvSpPr>
        <p:spPr>
          <a:xfrm>
            <a:off x="-186814" y="81399"/>
            <a:ext cx="12565626" cy="9895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400" dirty="0">
                <a:solidFill>
                  <a:schemeClr val="bg1"/>
                </a:solidFill>
                <a:latin typeface="a바른생각" panose="02020600000000000000" pitchFamily="18" charset="-127"/>
                <a:ea typeface="a바른생각" panose="02020600000000000000" pitchFamily="18" charset="-127"/>
              </a:rPr>
              <a:t>4. Performance</a:t>
            </a:r>
            <a:endParaRPr lang="ko-KR" altLang="en-US" sz="4400" dirty="0">
              <a:solidFill>
                <a:schemeClr val="bg1"/>
              </a:solidFill>
              <a:latin typeface="a바른생각" panose="02020600000000000000" pitchFamily="18" charset="-127"/>
              <a:ea typeface="a바른생각" panose="02020600000000000000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9F6248-2FF7-4567-A9E5-3C4E90CDD104}"/>
              </a:ext>
            </a:extLst>
          </p:cNvPr>
          <p:cNvSpPr txBox="1"/>
          <p:nvPr/>
        </p:nvSpPr>
        <p:spPr>
          <a:xfrm>
            <a:off x="560102" y="1613312"/>
            <a:ext cx="5528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  <a:cs typeface="함초롬돋움" panose="020B0604000101010101" pitchFamily="50" charset="-127"/>
              </a:rPr>
              <a:t>▪ 회원가입 성공</a:t>
            </a:r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  <a:cs typeface="함초롬돋움" panose="020B0604000101010101" pitchFamily="50" charset="-127"/>
              </a:rPr>
              <a:t>, phpMyAdmin</a:t>
            </a:r>
            <a:r>
              <a: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  <a:cs typeface="함초롬돋움" panose="020B0604000101010101" pitchFamily="50" charset="-127"/>
              </a:rPr>
              <a:t> </a:t>
            </a:r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6D4466D2-AAE0-45D7-AA7F-640F430FDA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315" y="2242523"/>
            <a:ext cx="5520322" cy="3721736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43D02795-CA4D-41B7-A05C-100B108A33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7150" y="2242523"/>
            <a:ext cx="5512535" cy="3721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839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497"/>
    </mc:Choice>
    <mc:Fallback xmlns="">
      <p:transition spd="slow" advTm="65497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자유형 5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11830050 w 12192000"/>
              <a:gd name="connsiteY3" fmla="*/ 6858000 h 6858000"/>
              <a:gd name="connsiteX4" fmla="*/ 11830050 w 12192000"/>
              <a:gd name="connsiteY4" fmla="*/ 1462064 h 6858000"/>
              <a:gd name="connsiteX5" fmla="*/ 11510986 w 12192000"/>
              <a:gd name="connsiteY5" fmla="*/ 1143000 h 6858000"/>
              <a:gd name="connsiteX6" fmla="*/ 681014 w 12192000"/>
              <a:gd name="connsiteY6" fmla="*/ 1143000 h 6858000"/>
              <a:gd name="connsiteX7" fmla="*/ 361950 w 12192000"/>
              <a:gd name="connsiteY7" fmla="*/ 1462064 h 6858000"/>
              <a:gd name="connsiteX8" fmla="*/ 361950 w 12192000"/>
              <a:gd name="connsiteY8" fmla="*/ 6858000 h 6858000"/>
              <a:gd name="connsiteX9" fmla="*/ 0 w 12192000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830050" y="6858000"/>
                </a:lnTo>
                <a:lnTo>
                  <a:pt x="11830050" y="1462064"/>
                </a:lnTo>
                <a:cubicBezTo>
                  <a:pt x="11830050" y="1285850"/>
                  <a:pt x="11687200" y="1143000"/>
                  <a:pt x="11510986" y="1143000"/>
                </a:cubicBezTo>
                <a:lnTo>
                  <a:pt x="681014" y="1143000"/>
                </a:lnTo>
                <a:cubicBezTo>
                  <a:pt x="504800" y="1143000"/>
                  <a:pt x="361950" y="1285850"/>
                  <a:pt x="361950" y="1462064"/>
                </a:cubicBezTo>
                <a:lnTo>
                  <a:pt x="361950" y="6858000"/>
                </a:lnTo>
                <a:lnTo>
                  <a:pt x="0" y="6858000"/>
                </a:lnTo>
                <a:close/>
              </a:path>
            </a:pathLst>
          </a:custGeom>
          <a:blipFill dpi="0" rotWithShape="1">
            <a:blip r:embed="rId2"/>
            <a:srcRect/>
            <a:stretch>
              <a:fillRect l="-1000" t="-1000" r="-1000" b="-1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2750D7D-A7E0-4581-994D-3643AD833E5A}"/>
              </a:ext>
            </a:extLst>
          </p:cNvPr>
          <p:cNvSpPr/>
          <p:nvPr/>
        </p:nvSpPr>
        <p:spPr>
          <a:xfrm>
            <a:off x="-186814" y="81399"/>
            <a:ext cx="12565626" cy="9895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400" dirty="0">
                <a:solidFill>
                  <a:schemeClr val="bg1"/>
                </a:solidFill>
                <a:latin typeface="a바른생각" panose="02020600000000000000" pitchFamily="18" charset="-127"/>
                <a:ea typeface="a바른생각" panose="02020600000000000000" pitchFamily="18" charset="-127"/>
              </a:rPr>
              <a:t>4. Performance</a:t>
            </a:r>
            <a:endParaRPr lang="ko-KR" altLang="en-US" sz="4400" dirty="0">
              <a:solidFill>
                <a:schemeClr val="bg1"/>
              </a:solidFill>
              <a:latin typeface="a바른생각" panose="02020600000000000000" pitchFamily="18" charset="-127"/>
              <a:ea typeface="a바른생각" panose="02020600000000000000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FBE294-6258-4F6C-A2E4-47F8A1289F83}"/>
              </a:ext>
            </a:extLst>
          </p:cNvPr>
          <p:cNvSpPr txBox="1"/>
          <p:nvPr/>
        </p:nvSpPr>
        <p:spPr>
          <a:xfrm>
            <a:off x="560102" y="1613312"/>
            <a:ext cx="5528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  <a:cs typeface="함초롬돋움" panose="020B0604000101010101" pitchFamily="50" charset="-127"/>
              </a:rPr>
              <a:t>▪ 로그인 </a:t>
            </a:r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  <a:cs typeface="함초롬돋움" panose="020B0604000101010101" pitchFamily="50" charset="-127"/>
              </a:rPr>
              <a:t>(</a:t>
            </a:r>
            <a:r>
              <a:rPr lang="en-US" altLang="ko-KR" dirty="0" err="1">
                <a:latin typeface="08서울남산체 EB" panose="02020603020101020101" pitchFamily="18" charset="-127"/>
                <a:ea typeface="08서울남산체 EB" panose="02020603020101020101" pitchFamily="18" charset="-127"/>
                <a:cs typeface="함초롬돋움" panose="020B0604000101010101" pitchFamily="50" charset="-127"/>
              </a:rPr>
              <a:t>login_action.php</a:t>
            </a:r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  <a:cs typeface="함초롬돋움" panose="020B0604000101010101" pitchFamily="50" charset="-127"/>
              </a:rPr>
              <a:t>)</a:t>
            </a:r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025082-E96E-46E6-8A84-430AFFB7282C}"/>
              </a:ext>
            </a:extLst>
          </p:cNvPr>
          <p:cNvSpPr txBox="1"/>
          <p:nvPr/>
        </p:nvSpPr>
        <p:spPr>
          <a:xfrm>
            <a:off x="560102" y="1995244"/>
            <a:ext cx="5168766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en-US" altLang="ko-KR" sz="1500" b="1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&lt;</a:t>
            </a:r>
            <a:r>
              <a:rPr lang="en-US" altLang="ko-KR" sz="1500" b="1" dirty="0" err="1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login_action.php</a:t>
            </a:r>
            <a:r>
              <a:rPr lang="en-US" altLang="ko-KR" sz="1500" b="1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</a:t>
            </a:r>
            <a:r>
              <a:rPr lang="ko-KR" altLang="ko-KR" sz="1500" b="1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코드 부분 삽입</a:t>
            </a:r>
            <a:r>
              <a:rPr lang="en-US" altLang="ko-KR" sz="1500" b="1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&gt;</a:t>
            </a:r>
            <a:endParaRPr lang="ko-KR" altLang="ko-KR" sz="15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pPr latinLnBrk="0"/>
            <a:r>
              <a:rPr lang="en-US" altLang="ko-KR" sz="15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$connect = </a:t>
            </a:r>
            <a:r>
              <a:rPr lang="en-US" altLang="ko-KR" sz="1500" dirty="0" err="1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mysqli_connect</a:t>
            </a:r>
            <a:r>
              <a:rPr lang="en-US" altLang="ko-KR" sz="15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("localhost","superuser","0000","users") or die("fail");</a:t>
            </a:r>
            <a:endParaRPr lang="ko-KR" altLang="ko-KR" sz="15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pPr latinLnBrk="0"/>
            <a:r>
              <a:rPr lang="en-US" altLang="ko-KR" sz="15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  </a:t>
            </a:r>
            <a:endParaRPr lang="ko-KR" altLang="ko-KR" sz="15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pPr latinLnBrk="0"/>
            <a:r>
              <a:rPr lang="en-US" altLang="ko-KR" sz="15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   $id=$_GET['id'];</a:t>
            </a:r>
            <a:endParaRPr lang="ko-KR" altLang="ko-KR" sz="15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pPr latinLnBrk="0"/>
            <a:r>
              <a:rPr lang="en-US" altLang="ko-KR" sz="15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   $pw=$_GET['pw'];</a:t>
            </a:r>
            <a:endParaRPr lang="ko-KR" altLang="ko-KR" sz="15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pPr latinLnBrk="0"/>
            <a:r>
              <a:rPr lang="en-US" altLang="ko-KR" sz="15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 </a:t>
            </a:r>
            <a:endParaRPr lang="ko-KR" altLang="ko-KR" sz="15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pPr latinLnBrk="0"/>
            <a:r>
              <a:rPr lang="en-US" altLang="ko-KR" sz="15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   $query = "select * from members where id='$id'"; </a:t>
            </a:r>
            <a:r>
              <a:rPr lang="en-US" altLang="ko-KR" sz="1500" dirty="0">
                <a:solidFill>
                  <a:srgbClr val="C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//</a:t>
            </a:r>
            <a:r>
              <a:rPr lang="ko-KR" altLang="ko-KR" sz="1500" dirty="0" err="1">
                <a:solidFill>
                  <a:srgbClr val="C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입력받은</a:t>
            </a:r>
            <a:r>
              <a:rPr lang="en-US" altLang="ko-KR" sz="1500" dirty="0">
                <a:solidFill>
                  <a:srgbClr val="C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id</a:t>
            </a:r>
            <a:r>
              <a:rPr lang="ko-KR" altLang="ko-KR" sz="1500" dirty="0">
                <a:solidFill>
                  <a:srgbClr val="C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의 회원 쿼리에서 검색</a:t>
            </a:r>
          </a:p>
          <a:p>
            <a:pPr latinLnBrk="0"/>
            <a:r>
              <a:rPr lang="en-US" altLang="ko-KR" sz="15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   $result = $connect-&gt;query($query);</a:t>
            </a:r>
            <a:endParaRPr lang="ko-KR" altLang="ko-KR" sz="15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pPr latinLnBrk="0"/>
            <a:r>
              <a:rPr lang="en-US" altLang="ko-KR" sz="15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 </a:t>
            </a:r>
            <a:endParaRPr lang="ko-KR" altLang="ko-KR" sz="15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pPr latinLnBrk="0"/>
            <a:r>
              <a:rPr lang="en-US" altLang="ko-KR" sz="15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   if(</a:t>
            </a:r>
            <a:r>
              <a:rPr lang="en-US" altLang="ko-KR" sz="1500" dirty="0" err="1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mysqli_num_rows</a:t>
            </a:r>
            <a:r>
              <a:rPr lang="en-US" altLang="ko-KR" sz="15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($result)==1){</a:t>
            </a:r>
            <a:endParaRPr lang="ko-KR" altLang="ko-KR" sz="15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pPr latinLnBrk="0"/>
            <a:r>
              <a:rPr lang="en-US" altLang="ko-KR" sz="15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   $row=</a:t>
            </a:r>
            <a:r>
              <a:rPr lang="en-US" altLang="ko-KR" sz="1500" dirty="0" err="1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mysqli_fetch_assoc</a:t>
            </a:r>
            <a:r>
              <a:rPr lang="en-US" altLang="ko-KR" sz="15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($result);</a:t>
            </a:r>
            <a:endParaRPr lang="ko-KR" altLang="ko-KR" sz="15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pPr latinLnBrk="0"/>
            <a:r>
              <a:rPr lang="en-US" altLang="ko-KR" sz="15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 </a:t>
            </a:r>
            <a:endParaRPr lang="ko-KR" altLang="ko-KR" sz="15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pPr latinLnBrk="0"/>
            <a:r>
              <a:rPr lang="en-US" altLang="ko-KR" sz="15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   </a:t>
            </a:r>
            <a:r>
              <a:rPr lang="en-US" altLang="ko-KR" sz="1500" dirty="0">
                <a:solidFill>
                  <a:srgbClr val="C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// </a:t>
            </a:r>
            <a:r>
              <a:rPr lang="ko-KR" altLang="ko-KR" sz="1500" dirty="0">
                <a:solidFill>
                  <a:srgbClr val="C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해당</a:t>
            </a:r>
            <a:r>
              <a:rPr lang="en-US" altLang="ko-KR" sz="1500" dirty="0">
                <a:solidFill>
                  <a:srgbClr val="C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id</a:t>
            </a:r>
            <a:r>
              <a:rPr lang="ko-KR" altLang="ko-KR" sz="1500" dirty="0">
                <a:solidFill>
                  <a:srgbClr val="C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와</a:t>
            </a:r>
            <a:r>
              <a:rPr lang="en-US" altLang="ko-KR" sz="1500" dirty="0">
                <a:solidFill>
                  <a:srgbClr val="C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password</a:t>
            </a:r>
            <a:r>
              <a:rPr lang="ko-KR" altLang="ko-KR" sz="1500" dirty="0">
                <a:solidFill>
                  <a:srgbClr val="C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가 일치하는지 확인</a:t>
            </a:r>
          </a:p>
          <a:p>
            <a:pPr latinLnBrk="0"/>
            <a:r>
              <a:rPr lang="en-US" altLang="ko-KR" sz="15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   if($row['pw']==$pw){</a:t>
            </a:r>
            <a:endParaRPr lang="ko-KR" altLang="ko-KR" sz="15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pPr latinLnBrk="0"/>
            <a:r>
              <a:rPr lang="en-US" altLang="ko-KR" sz="15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       $_SESSION['id']=$id;</a:t>
            </a:r>
            <a:endParaRPr lang="ko-KR" altLang="ko-KR" sz="15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pPr latinLnBrk="0"/>
            <a:r>
              <a:rPr lang="en-US" altLang="ko-KR" sz="15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       if(</a:t>
            </a:r>
            <a:r>
              <a:rPr lang="en-US" altLang="ko-KR" sz="1500" dirty="0" err="1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isset</a:t>
            </a:r>
            <a:r>
              <a:rPr lang="en-US" altLang="ko-KR" sz="15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($_SESSION['id'])){</a:t>
            </a:r>
            <a:endParaRPr lang="ko-KR" altLang="ko-KR" sz="15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pPr latinLnBrk="0"/>
            <a:r>
              <a:rPr lang="en-US" altLang="ko-KR" sz="15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       ?&gt;   </a:t>
            </a:r>
            <a:endParaRPr lang="ko-KR" altLang="ko-KR" sz="15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pPr latinLnBrk="0"/>
            <a:endParaRPr lang="ko-KR" altLang="ko-KR" sz="15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endParaRPr lang="en-US" altLang="ko-KR" sz="15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07BE85-9423-4E2E-8BA3-5F841A70732E}"/>
              </a:ext>
            </a:extLst>
          </p:cNvPr>
          <p:cNvSpPr txBox="1"/>
          <p:nvPr/>
        </p:nvSpPr>
        <p:spPr>
          <a:xfrm>
            <a:off x="5906703" y="1513622"/>
            <a:ext cx="5725195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en-US" altLang="ko-KR" sz="14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&lt;?php </a:t>
            </a:r>
            <a:endParaRPr lang="ko-KR" altLang="ko-KR" sz="14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pPr latinLnBrk="0"/>
            <a:r>
              <a:rPr lang="en-US" altLang="ko-KR" sz="14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// </a:t>
            </a:r>
            <a:r>
              <a:rPr lang="ko-KR" altLang="ko-KR" sz="14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이미지에 숨길 회원 정보파일 </a:t>
            </a:r>
            <a:r>
              <a:rPr lang="ko-KR" altLang="ko-KR" sz="1400" dirty="0" err="1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받아오기</a:t>
            </a:r>
            <a:endParaRPr lang="ko-KR" altLang="ko-KR" sz="14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pPr latinLnBrk="0"/>
            <a:r>
              <a:rPr lang="en-US" altLang="ko-KR" sz="14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$DOCUMENT_ROOT = $_SERVER['DOCUMENT_ROOT']; </a:t>
            </a:r>
            <a:r>
              <a:rPr lang="en-US" altLang="ko-KR" sz="1400" dirty="0">
                <a:solidFill>
                  <a:srgbClr val="C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//</a:t>
            </a:r>
            <a:r>
              <a:rPr lang="ko-KR" altLang="ko-KR" sz="1400" dirty="0">
                <a:solidFill>
                  <a:srgbClr val="C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현재 경로</a:t>
            </a:r>
            <a:r>
              <a:rPr lang="en-US" altLang="ko-KR" sz="1400" dirty="0">
                <a:solidFill>
                  <a:srgbClr val="C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(/var/www/html) </a:t>
            </a:r>
            <a:r>
              <a:rPr lang="ko-KR" altLang="ko-KR" sz="1400" dirty="0">
                <a:solidFill>
                  <a:srgbClr val="C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변수로 저장</a:t>
            </a:r>
          </a:p>
          <a:p>
            <a:pPr latinLnBrk="0"/>
            <a:r>
              <a:rPr lang="en-US" altLang="ko-KR" sz="14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$</a:t>
            </a:r>
            <a:r>
              <a:rPr lang="en-US" altLang="ko-KR" sz="1400" dirty="0" err="1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upload_dir</a:t>
            </a:r>
            <a:r>
              <a:rPr lang="en-US" altLang="ko-KR" sz="14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= "$DOCUMENT_ROOT/uploads/</a:t>
            </a:r>
            <a:r>
              <a:rPr lang="en-US" altLang="ko-KR" sz="1400" dirty="0" err="1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sk</a:t>
            </a:r>
            <a:r>
              <a:rPr lang="en-US" altLang="ko-KR" sz="14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/"; </a:t>
            </a:r>
            <a:r>
              <a:rPr lang="en-US" altLang="ko-KR" sz="1400" dirty="0">
                <a:solidFill>
                  <a:srgbClr val="C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// </a:t>
            </a:r>
            <a:r>
              <a:rPr lang="ko-KR" altLang="ko-KR" sz="1400" dirty="0">
                <a:solidFill>
                  <a:srgbClr val="C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업로드할 디렉토리 경로 변수로 저장</a:t>
            </a:r>
          </a:p>
          <a:p>
            <a:pPr latinLnBrk="0"/>
            <a:r>
              <a:rPr lang="en-US" altLang="ko-KR" sz="14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if(!</a:t>
            </a:r>
            <a:r>
              <a:rPr lang="en-US" altLang="ko-KR" sz="1400" dirty="0" err="1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is_dir</a:t>
            </a:r>
            <a:r>
              <a:rPr lang="en-US" altLang="ko-KR" sz="14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($</a:t>
            </a:r>
            <a:r>
              <a:rPr lang="en-US" altLang="ko-KR" sz="1400" dirty="0" err="1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upload_dir</a:t>
            </a:r>
            <a:r>
              <a:rPr lang="en-US" altLang="ko-KR" sz="14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)){ // </a:t>
            </a:r>
            <a:r>
              <a:rPr lang="ko-KR" altLang="ko-KR" sz="14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디렉토리 유무 확인 후 </a:t>
            </a:r>
          </a:p>
          <a:p>
            <a:pPr latinLnBrk="0"/>
            <a:r>
              <a:rPr lang="en-US" altLang="ko-KR" sz="14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   </a:t>
            </a:r>
            <a:r>
              <a:rPr lang="en-US" altLang="ko-KR" sz="1400" dirty="0" err="1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mkdir</a:t>
            </a:r>
            <a:r>
              <a:rPr lang="en-US" altLang="ko-KR" sz="14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($</a:t>
            </a:r>
            <a:r>
              <a:rPr lang="en-US" altLang="ko-KR" sz="1400" dirty="0" err="1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upload_dir</a:t>
            </a:r>
            <a:r>
              <a:rPr lang="en-US" altLang="ko-KR" sz="14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); // </a:t>
            </a:r>
            <a:r>
              <a:rPr lang="ko-KR" altLang="ko-KR" sz="14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변수의 디렉토리 생성</a:t>
            </a:r>
          </a:p>
          <a:p>
            <a:pPr latinLnBrk="0"/>
            <a:r>
              <a:rPr lang="en-US" altLang="ko-KR" sz="14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}</a:t>
            </a:r>
            <a:endParaRPr lang="ko-KR" altLang="ko-KR" sz="14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pPr latinLnBrk="0"/>
            <a:r>
              <a:rPr lang="en-US" altLang="ko-KR" sz="14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$</a:t>
            </a:r>
            <a:r>
              <a:rPr lang="en-US" altLang="ko-KR" sz="1400" dirty="0" err="1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myfile</a:t>
            </a:r>
            <a:r>
              <a:rPr lang="en-US" altLang="ko-KR" sz="14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= </a:t>
            </a:r>
            <a:r>
              <a:rPr lang="en-US" altLang="ko-KR" sz="1400" dirty="0" err="1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fopen</a:t>
            </a:r>
            <a:r>
              <a:rPr lang="en-US" altLang="ko-KR" sz="14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("$DOCUMENT_ROOT/uploads/</a:t>
            </a:r>
            <a:r>
              <a:rPr lang="en-US" altLang="ko-KR" sz="1400" dirty="0" err="1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sk</a:t>
            </a:r>
            <a:r>
              <a:rPr lang="en-US" altLang="ko-KR" sz="14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/</a:t>
            </a:r>
            <a:r>
              <a:rPr lang="en-US" altLang="ko-KR" sz="1400" dirty="0" err="1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secret.txt","w</a:t>
            </a:r>
            <a:r>
              <a:rPr lang="en-US" altLang="ko-KR" sz="14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") or die("Unable to open file!"); </a:t>
            </a:r>
            <a:r>
              <a:rPr lang="en-US" altLang="ko-KR" sz="1400" dirty="0">
                <a:solidFill>
                  <a:srgbClr val="C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//</a:t>
            </a:r>
            <a:r>
              <a:rPr lang="ko-KR" altLang="ko-KR" sz="1400" dirty="0">
                <a:solidFill>
                  <a:srgbClr val="C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해당 디렉토리에 비밀</a:t>
            </a:r>
            <a:r>
              <a:rPr lang="en-US" altLang="ko-KR" sz="1400" dirty="0">
                <a:solidFill>
                  <a:srgbClr val="C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txt</a:t>
            </a:r>
            <a:r>
              <a:rPr lang="ko-KR" altLang="ko-KR" sz="1400" dirty="0">
                <a:solidFill>
                  <a:srgbClr val="C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파일 쓰기형식으로</a:t>
            </a:r>
            <a:r>
              <a:rPr lang="en-US" altLang="ko-KR" sz="1400" dirty="0">
                <a:solidFill>
                  <a:srgbClr val="C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</a:t>
            </a:r>
            <a:r>
              <a:rPr lang="en-US" altLang="ko-KR" sz="1400" dirty="0" err="1">
                <a:solidFill>
                  <a:srgbClr val="C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create,open</a:t>
            </a:r>
            <a:endParaRPr lang="ko-KR" altLang="ko-KR" sz="1400" dirty="0">
              <a:solidFill>
                <a:srgbClr val="C00000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pPr latinLnBrk="0"/>
            <a:r>
              <a:rPr lang="en-US" altLang="ko-KR" sz="14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$txt = $row['name']."\</a:t>
            </a:r>
            <a:r>
              <a:rPr lang="en-US" altLang="ko-KR" sz="1400" dirty="0" err="1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t".$id</a:t>
            </a:r>
            <a:r>
              <a:rPr lang="en-US" altLang="ko-KR" sz="14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."\</a:t>
            </a:r>
            <a:r>
              <a:rPr lang="en-US" altLang="ko-KR" sz="1400" dirty="0" err="1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t".$pw</a:t>
            </a:r>
            <a:r>
              <a:rPr lang="en-US" altLang="ko-KR" sz="14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."\</a:t>
            </a:r>
            <a:r>
              <a:rPr lang="en-US" altLang="ko-KR" sz="1400" dirty="0" err="1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t".$row</a:t>
            </a:r>
            <a:r>
              <a:rPr lang="en-US" altLang="ko-KR" sz="14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['email']."\n"; // </a:t>
            </a:r>
            <a:r>
              <a:rPr lang="ko-KR" altLang="ko-KR" sz="14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로그인한 사용자의 정보 </a:t>
            </a:r>
          </a:p>
          <a:p>
            <a:pPr latinLnBrk="0"/>
            <a:r>
              <a:rPr lang="en-US" altLang="ko-KR" sz="1400" dirty="0" err="1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fwrite</a:t>
            </a:r>
            <a:r>
              <a:rPr lang="en-US" altLang="ko-KR" sz="14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($</a:t>
            </a:r>
            <a:r>
              <a:rPr lang="en-US" altLang="ko-KR" sz="1400" dirty="0" err="1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myfile</a:t>
            </a:r>
            <a:r>
              <a:rPr lang="en-US" altLang="ko-KR" sz="14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, $txt); //</a:t>
            </a:r>
            <a:r>
              <a:rPr lang="ko-KR" altLang="ko-KR" sz="14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쓰기</a:t>
            </a:r>
          </a:p>
          <a:p>
            <a:pPr latinLnBrk="0"/>
            <a:r>
              <a:rPr lang="en-US" altLang="ko-KR" sz="1400" dirty="0" err="1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fclose</a:t>
            </a:r>
            <a:r>
              <a:rPr lang="en-US" altLang="ko-KR" sz="14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($</a:t>
            </a:r>
            <a:r>
              <a:rPr lang="en-US" altLang="ko-KR" sz="1400" dirty="0" err="1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myfile</a:t>
            </a:r>
            <a:r>
              <a:rPr lang="en-US" altLang="ko-KR" sz="14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);</a:t>
            </a:r>
            <a:endParaRPr lang="ko-KR" altLang="ko-KR" sz="14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pPr latinLnBrk="0"/>
            <a:r>
              <a:rPr lang="en-US" altLang="ko-KR" sz="14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exec("cd /var/www/html/uploads &amp;&amp; zip -r sk.zip </a:t>
            </a:r>
            <a:r>
              <a:rPr lang="en-US" altLang="ko-KR" sz="1400" dirty="0" err="1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sk</a:t>
            </a:r>
            <a:r>
              <a:rPr lang="en-US" altLang="ko-KR" sz="14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"); </a:t>
            </a:r>
            <a:r>
              <a:rPr lang="en-US" altLang="ko-KR" sz="1400" dirty="0">
                <a:solidFill>
                  <a:srgbClr val="C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// </a:t>
            </a:r>
            <a:r>
              <a:rPr lang="ko-KR" altLang="ko-KR" sz="1400" dirty="0">
                <a:solidFill>
                  <a:srgbClr val="C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해당 경로로 이동 후</a:t>
            </a:r>
            <a:r>
              <a:rPr lang="en-US" altLang="ko-KR" sz="1400" dirty="0">
                <a:solidFill>
                  <a:srgbClr val="C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, secret.txt</a:t>
            </a:r>
            <a:r>
              <a:rPr lang="ko-KR" altLang="ko-KR" sz="1400" dirty="0">
                <a:solidFill>
                  <a:srgbClr val="C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가 들어있던</a:t>
            </a:r>
            <a:r>
              <a:rPr lang="en-US" altLang="ko-KR" sz="1400" dirty="0">
                <a:solidFill>
                  <a:srgbClr val="C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</a:t>
            </a:r>
            <a:r>
              <a:rPr lang="en-US" altLang="ko-KR" sz="1400" dirty="0" err="1">
                <a:solidFill>
                  <a:srgbClr val="C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sk</a:t>
            </a:r>
            <a:r>
              <a:rPr lang="ko-KR" altLang="ko-KR" sz="1400" dirty="0">
                <a:solidFill>
                  <a:srgbClr val="C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디렉토리 압축</a:t>
            </a:r>
          </a:p>
          <a:p>
            <a:pPr latinLnBrk="0"/>
            <a:r>
              <a:rPr lang="en-US" altLang="ko-KR" sz="14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?&gt;</a:t>
            </a:r>
            <a:endParaRPr lang="ko-KR" altLang="ko-KR" sz="14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pPr latinLnBrk="0"/>
            <a:r>
              <a:rPr lang="en-US" altLang="ko-KR" sz="14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           &lt;script&gt;</a:t>
            </a:r>
            <a:endParaRPr lang="ko-KR" altLang="ko-KR" sz="14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pPr latinLnBrk="0"/>
            <a:r>
              <a:rPr lang="en-US" altLang="ko-KR" sz="14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               alert("Success Login!");</a:t>
            </a:r>
            <a:endParaRPr lang="ko-KR" altLang="ko-KR" sz="14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pPr latinLnBrk="0"/>
            <a:r>
              <a:rPr lang="en-US" altLang="ko-KR" sz="14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               </a:t>
            </a:r>
            <a:r>
              <a:rPr lang="en-US" altLang="ko-KR" sz="1400" dirty="0" err="1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location.replace</a:t>
            </a:r>
            <a:r>
              <a:rPr lang="en-US" altLang="ko-KR" sz="14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("./</a:t>
            </a:r>
            <a:r>
              <a:rPr lang="en-US" altLang="ko-KR" sz="1400" dirty="0" err="1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board.php</a:t>
            </a:r>
            <a:r>
              <a:rPr lang="en-US" altLang="ko-KR" sz="14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"); </a:t>
            </a:r>
            <a:r>
              <a:rPr lang="en-US" altLang="ko-KR" sz="1400" dirty="0">
                <a:solidFill>
                  <a:srgbClr val="C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//login</a:t>
            </a:r>
            <a:r>
              <a:rPr lang="ko-KR" altLang="ko-KR" sz="1400" dirty="0" err="1">
                <a:solidFill>
                  <a:srgbClr val="C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성공시</a:t>
            </a:r>
            <a:r>
              <a:rPr lang="ko-KR" altLang="ko-KR" sz="1400" dirty="0">
                <a:solidFill>
                  <a:srgbClr val="C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게시판 페이지로 이동</a:t>
            </a:r>
          </a:p>
          <a:p>
            <a:pPr latinLnBrk="0"/>
            <a:r>
              <a:rPr lang="en-US" altLang="ko-KR" sz="14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           &lt;/script&gt;</a:t>
            </a:r>
            <a:endParaRPr lang="ko-KR" altLang="en-US" sz="13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653145F3-EAA4-40BD-BDFB-23322D567438}"/>
              </a:ext>
            </a:extLst>
          </p:cNvPr>
          <p:cNvCxnSpPr/>
          <p:nvPr/>
        </p:nvCxnSpPr>
        <p:spPr>
          <a:xfrm>
            <a:off x="5728868" y="1332961"/>
            <a:ext cx="0" cy="544364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4369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497"/>
    </mc:Choice>
    <mc:Fallback xmlns="">
      <p:transition spd="slow" advTm="65497"/>
    </mc:Fallback>
  </mc:AlternateContent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3160</Words>
  <Application>Microsoft Office PowerPoint</Application>
  <PresentationFormat>와이드스크린</PresentationFormat>
  <Paragraphs>409</Paragraphs>
  <Slides>31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37" baseType="lpstr">
      <vt:lpstr>08서울남산체 EB</vt:lpstr>
      <vt:lpstr>a바른생각</vt:lpstr>
      <vt:lpstr>맑은 고딕</vt:lpstr>
      <vt:lpstr>야놀자 야체 B</vt:lpstr>
      <vt:lpstr>Arial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조땡</dc:creator>
  <cp:lastModifiedBy>유 혜진</cp:lastModifiedBy>
  <cp:revision>90</cp:revision>
  <dcterms:created xsi:type="dcterms:W3CDTF">2019-03-27T04:47:37Z</dcterms:created>
  <dcterms:modified xsi:type="dcterms:W3CDTF">2020-06-22T11:22:45Z</dcterms:modified>
</cp:coreProperties>
</file>